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 id="2147483683" r:id="rId2"/>
  </p:sldMasterIdLst>
  <p:sldIdLst>
    <p:sldId id="298" r:id="rId3"/>
    <p:sldId id="258" r:id="rId4"/>
    <p:sldId id="284" r:id="rId5"/>
    <p:sldId id="271" r:id="rId6"/>
    <p:sldId id="275" r:id="rId7"/>
    <p:sldId id="299" r:id="rId8"/>
    <p:sldId id="294" r:id="rId9"/>
    <p:sldId id="300" r:id="rId10"/>
    <p:sldId id="301" r:id="rId11"/>
    <p:sldId id="269" r:id="rId12"/>
  </p:sldIdLst>
  <p:sldSz cx="9144000" cy="6858000" type="screen4x3"/>
  <p:notesSz cx="6858000" cy="9144000"/>
  <p:custDataLst>
    <p:tags r:id="rId13"/>
  </p:custDataLst>
  <p:defaultTextStyle>
    <a:defPPr>
      <a:defRPr lang="en-US"/>
    </a:defPPr>
    <a:lvl1pPr algn="l" rtl="0" eaLnBrk="0" fontAlgn="base" hangingPunct="0">
      <a:spcBef>
        <a:spcPct val="0"/>
      </a:spcBef>
      <a:spcAft>
        <a:spcPct val="0"/>
      </a:spcAft>
      <a:defRPr b="1" kern="1200">
        <a:solidFill>
          <a:schemeClr val="tx1"/>
        </a:solidFill>
        <a:latin typeface=".VnTime" pitchFamily="34" charset="0"/>
        <a:ea typeface="+mn-ea"/>
        <a:cs typeface="+mn-cs"/>
      </a:defRPr>
    </a:lvl1pPr>
    <a:lvl2pPr marL="457200" algn="l" rtl="0" eaLnBrk="0" fontAlgn="base" hangingPunct="0">
      <a:spcBef>
        <a:spcPct val="0"/>
      </a:spcBef>
      <a:spcAft>
        <a:spcPct val="0"/>
      </a:spcAft>
      <a:defRPr b="1" kern="1200">
        <a:solidFill>
          <a:schemeClr val="tx1"/>
        </a:solidFill>
        <a:latin typeface=".VnTime" pitchFamily="34" charset="0"/>
        <a:ea typeface="+mn-ea"/>
        <a:cs typeface="+mn-cs"/>
      </a:defRPr>
    </a:lvl2pPr>
    <a:lvl3pPr marL="914400" algn="l" rtl="0" eaLnBrk="0" fontAlgn="base" hangingPunct="0">
      <a:spcBef>
        <a:spcPct val="0"/>
      </a:spcBef>
      <a:spcAft>
        <a:spcPct val="0"/>
      </a:spcAft>
      <a:defRPr b="1" kern="1200">
        <a:solidFill>
          <a:schemeClr val="tx1"/>
        </a:solidFill>
        <a:latin typeface=".VnTime" pitchFamily="34" charset="0"/>
        <a:ea typeface="+mn-ea"/>
        <a:cs typeface="+mn-cs"/>
      </a:defRPr>
    </a:lvl3pPr>
    <a:lvl4pPr marL="1371600" algn="l" rtl="0" eaLnBrk="0" fontAlgn="base" hangingPunct="0">
      <a:spcBef>
        <a:spcPct val="0"/>
      </a:spcBef>
      <a:spcAft>
        <a:spcPct val="0"/>
      </a:spcAft>
      <a:defRPr b="1" kern="1200">
        <a:solidFill>
          <a:schemeClr val="tx1"/>
        </a:solidFill>
        <a:latin typeface=".VnTime" pitchFamily="34" charset="0"/>
        <a:ea typeface="+mn-ea"/>
        <a:cs typeface="+mn-cs"/>
      </a:defRPr>
    </a:lvl4pPr>
    <a:lvl5pPr marL="1828800" algn="l" rtl="0" eaLnBrk="0" fontAlgn="base" hangingPunct="0">
      <a:spcBef>
        <a:spcPct val="0"/>
      </a:spcBef>
      <a:spcAft>
        <a:spcPct val="0"/>
      </a:spcAft>
      <a:defRPr b="1" kern="1200">
        <a:solidFill>
          <a:schemeClr val="tx1"/>
        </a:solidFill>
        <a:latin typeface=".VnTime" pitchFamily="34" charset="0"/>
        <a:ea typeface="+mn-ea"/>
        <a:cs typeface="+mn-cs"/>
      </a:defRPr>
    </a:lvl5pPr>
    <a:lvl6pPr marL="2286000" algn="l" defTabSz="914400" rtl="0" eaLnBrk="1" latinLnBrk="0" hangingPunct="1">
      <a:defRPr b="1" kern="1200">
        <a:solidFill>
          <a:schemeClr val="tx1"/>
        </a:solidFill>
        <a:latin typeface=".VnTime" pitchFamily="34" charset="0"/>
        <a:ea typeface="+mn-ea"/>
        <a:cs typeface="+mn-cs"/>
      </a:defRPr>
    </a:lvl6pPr>
    <a:lvl7pPr marL="2743200" algn="l" defTabSz="914400" rtl="0" eaLnBrk="1" latinLnBrk="0" hangingPunct="1">
      <a:defRPr b="1" kern="1200">
        <a:solidFill>
          <a:schemeClr val="tx1"/>
        </a:solidFill>
        <a:latin typeface=".VnTime" pitchFamily="34" charset="0"/>
        <a:ea typeface="+mn-ea"/>
        <a:cs typeface="+mn-cs"/>
      </a:defRPr>
    </a:lvl7pPr>
    <a:lvl8pPr marL="3200400" algn="l" defTabSz="914400" rtl="0" eaLnBrk="1" latinLnBrk="0" hangingPunct="1">
      <a:defRPr b="1" kern="1200">
        <a:solidFill>
          <a:schemeClr val="tx1"/>
        </a:solidFill>
        <a:latin typeface=".VnTime" pitchFamily="34" charset="0"/>
        <a:ea typeface="+mn-ea"/>
        <a:cs typeface="+mn-cs"/>
      </a:defRPr>
    </a:lvl8pPr>
    <a:lvl9pPr marL="3657600" algn="l" defTabSz="914400" rtl="0" eaLnBrk="1" latinLnBrk="0" hangingPunct="1">
      <a:defRPr b="1" kern="1200">
        <a:solidFill>
          <a:schemeClr val="tx1"/>
        </a:solidFill>
        <a:latin typeface=".VnTime"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99"/>
    <a:srgbClr val="FFCCFF"/>
    <a:srgbClr val="FF0000"/>
    <a:srgbClr val="9999FF"/>
    <a:srgbClr val="99CC00"/>
    <a:srgbClr val="FF0066"/>
    <a:srgbClr val="00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0126" autoAdjust="0"/>
    <p:restoredTop sz="94180" autoAdjust="0"/>
  </p:normalViewPr>
  <p:slideViewPr>
    <p:cSldViewPr>
      <p:cViewPr>
        <p:scale>
          <a:sx n="66" d="100"/>
          <a:sy n="66" d="100"/>
        </p:scale>
        <p:origin x="-804" y="-16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gs" Target="tags/tag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en-US"/>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en-US"/>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US"/>
          </a:p>
        </p:txBody>
      </p:sp>
      <p:sp>
        <p:nvSpPr>
          <p:cNvPr id="41987"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a:t>Click to edit Master title style</a:t>
            </a:r>
          </a:p>
        </p:txBody>
      </p:sp>
      <p:sp>
        <p:nvSpPr>
          <p:cNvPr id="41988"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a:t>Click to edit Master subtitle style</a:t>
            </a:r>
          </a:p>
        </p:txBody>
      </p:sp>
      <p:sp>
        <p:nvSpPr>
          <p:cNvPr id="38" name="Rectangle 5"/>
          <p:cNvSpPr>
            <a:spLocks noGrp="1" noChangeArrowheads="1"/>
          </p:cNvSpPr>
          <p:nvPr>
            <p:ph type="dt" sz="half" idx="10"/>
          </p:nvPr>
        </p:nvSpPr>
        <p:spPr/>
        <p:txBody>
          <a:bodyPr/>
          <a:lstStyle>
            <a:lvl1pPr>
              <a:defRPr/>
            </a:lvl1pPr>
          </a:lstStyle>
          <a:p>
            <a:pPr>
              <a:defRPr/>
            </a:pPr>
            <a:endParaRPr lang="en-US" altLang="en-US"/>
          </a:p>
        </p:txBody>
      </p:sp>
      <p:sp>
        <p:nvSpPr>
          <p:cNvPr id="39" name="Rectangle 6"/>
          <p:cNvSpPr>
            <a:spLocks noGrp="1" noChangeArrowheads="1"/>
          </p:cNvSpPr>
          <p:nvPr>
            <p:ph type="ftr" sz="quarter" idx="11"/>
          </p:nvPr>
        </p:nvSpPr>
        <p:spPr/>
        <p:txBody>
          <a:bodyPr/>
          <a:lstStyle>
            <a:lvl1pPr>
              <a:defRPr/>
            </a:lvl1pPr>
          </a:lstStyle>
          <a:p>
            <a:pPr>
              <a:defRPr/>
            </a:pPr>
            <a:endParaRPr lang="en-US" altLang="en-US"/>
          </a:p>
        </p:txBody>
      </p:sp>
      <p:sp>
        <p:nvSpPr>
          <p:cNvPr id="40" name="Rectangle 7"/>
          <p:cNvSpPr>
            <a:spLocks noGrp="1" noChangeArrowheads="1"/>
          </p:cNvSpPr>
          <p:nvPr>
            <p:ph type="sldNum" sz="quarter" idx="12"/>
          </p:nvPr>
        </p:nvSpPr>
        <p:spPr/>
        <p:txBody>
          <a:bodyPr/>
          <a:lstStyle>
            <a:lvl1pPr>
              <a:defRPr/>
            </a:lvl1pPr>
          </a:lstStyle>
          <a:p>
            <a:pPr>
              <a:defRPr/>
            </a:pPr>
            <a:fld id="{59F51574-606A-44AF-96AB-24E49E2038AF}" type="slidenum">
              <a:rPr lang="en-US" altLang="en-US"/>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93662C95-E06E-4D3C-A610-099E95BCF22B}" type="slidenum">
              <a:rPr lang="en-US" altLang="en-US"/>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0C8D9B1B-3B0F-4DA8-88D5-B03019DC0CA2}" type="slidenum">
              <a:rPr lang="en-US" altLang="en-US"/>
              <a:pPr>
                <a:defRPr/>
              </a:pPr>
              <a:t>‹#›</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40386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40386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5225"/>
            <a:ext cx="2133600" cy="476250"/>
          </a:xfrm>
        </p:spPr>
        <p:txBody>
          <a:bodyPr/>
          <a:lstStyle>
            <a:lvl1pPr>
              <a:defRPr/>
            </a:lvl1pPr>
          </a:lstStyle>
          <a:p>
            <a:pPr>
              <a:defRPr/>
            </a:pPr>
            <a:endParaRPr lang="en-US"/>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pPr>
              <a:defRPr/>
            </a:pPr>
            <a:fld id="{A038E592-467F-4D64-8A01-27043475A276}"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F7DD6028-3D14-43BB-8858-FCAC0C22DD88}" type="slidenum">
              <a:rPr lang="en-US" altLang="en-US"/>
              <a:pPr>
                <a:defRPr/>
              </a:pPr>
              <a:t>‹#›</a:t>
            </a:fld>
            <a:endParaRPr lang="en-US"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titlemaster_med"/>
          <p:cNvPicPr>
            <a:picLocks noChangeAspect="1" noChangeArrowheads="1"/>
          </p:cNvPicPr>
          <p:nvPr/>
        </p:nvPicPr>
        <p:blipFill>
          <a:blip r:embed="rId2"/>
          <a:srcRect/>
          <a:stretch>
            <a:fillRect/>
          </a:stretch>
        </p:blipFill>
        <p:spPr bwMode="ltGray">
          <a:xfrm>
            <a:off x="0" y="0"/>
            <a:ext cx="9144000" cy="6862763"/>
          </a:xfrm>
          <a:prstGeom prst="rect">
            <a:avLst/>
          </a:prstGeom>
          <a:noFill/>
          <a:ln w="9525">
            <a:noFill/>
            <a:miter lim="800000"/>
            <a:headEnd/>
            <a:tailEnd/>
          </a:ln>
        </p:spPr>
      </p:pic>
      <p:sp>
        <p:nvSpPr>
          <p:cNvPr id="128006" name="Rectangle 6"/>
          <p:cNvSpPr>
            <a:spLocks noGrp="1" noChangeArrowheads="1"/>
          </p:cNvSpPr>
          <p:nvPr>
            <p:ph type="subTitle" sz="quarter" idx="1"/>
          </p:nvPr>
        </p:nvSpPr>
        <p:spPr>
          <a:xfrm>
            <a:off x="2362200" y="3429000"/>
            <a:ext cx="6400800" cy="1447800"/>
          </a:xfrm>
          <a:solidFill>
            <a:schemeClr val="bg1">
              <a:alpha val="50000"/>
            </a:schemeClr>
          </a:solidFill>
          <a:ln w="76200">
            <a:solidFill>
              <a:schemeClr val="tx1"/>
            </a:solidFill>
          </a:ln>
        </p:spPr>
        <p:txBody>
          <a:bodyPr anchor="ctr"/>
          <a:lstStyle>
            <a:lvl1pPr marL="0" indent="0" algn="ctr">
              <a:buFont typeface="Wingdings" pitchFamily="2" charset="2"/>
              <a:buNone/>
              <a:defRPr/>
            </a:lvl1pPr>
          </a:lstStyle>
          <a:p>
            <a:r>
              <a:rPr lang="en-US"/>
              <a:t>Click to edit Master subtitle style</a:t>
            </a:r>
          </a:p>
        </p:txBody>
      </p:sp>
      <p:sp>
        <p:nvSpPr>
          <p:cNvPr id="128007" name="Rectangle 7"/>
          <p:cNvSpPr>
            <a:spLocks noGrp="1" noChangeArrowheads="1"/>
          </p:cNvSpPr>
          <p:nvPr>
            <p:ph type="ctrTitle" sz="quarter"/>
          </p:nvPr>
        </p:nvSpPr>
        <p:spPr>
          <a:xfrm>
            <a:off x="838200" y="1371600"/>
            <a:ext cx="7620000" cy="2057400"/>
          </a:xfrm>
          <a:solidFill>
            <a:schemeClr val="bg1">
              <a:alpha val="50000"/>
            </a:schemeClr>
          </a:solidFill>
          <a:ln w="76200">
            <a:solidFill>
              <a:schemeClr val="tx1"/>
            </a:solidFill>
          </a:ln>
        </p:spPr>
        <p:txBody>
          <a:bodyPr/>
          <a:lstStyle>
            <a:lvl1pPr algn="ctr">
              <a:defRPr sz="5400">
                <a:solidFill>
                  <a:schemeClr val="tx1"/>
                </a:solidFill>
              </a:defRPr>
            </a:lvl1pPr>
          </a:lstStyle>
          <a:p>
            <a:r>
              <a:rPr lang="en-US"/>
              <a:t>Click to edit Master title style</a:t>
            </a:r>
          </a:p>
        </p:txBody>
      </p:sp>
      <p:sp>
        <p:nvSpPr>
          <p:cNvPr id="5" name="Rectangle 3"/>
          <p:cNvSpPr>
            <a:spLocks noGrp="1" noChangeArrowheads="1"/>
          </p:cNvSpPr>
          <p:nvPr>
            <p:ph type="dt" sz="half" idx="10"/>
          </p:nvPr>
        </p:nvSpPr>
        <p:spPr>
          <a:xfrm>
            <a:off x="304800" y="6248400"/>
            <a:ext cx="1905000" cy="457200"/>
          </a:xfrm>
        </p:spPr>
        <p:txBody>
          <a:bodyPr/>
          <a:lstStyle>
            <a:lvl1pPr>
              <a:defRPr/>
            </a:lvl1pPr>
          </a:lstStyle>
          <a:p>
            <a:pPr>
              <a:defRPr/>
            </a:pPr>
            <a:endParaRPr lang="en-US"/>
          </a:p>
        </p:txBody>
      </p:sp>
      <p:sp>
        <p:nvSpPr>
          <p:cNvPr id="6" name="Rectangle 4"/>
          <p:cNvSpPr>
            <a:spLocks noGrp="1" noChangeArrowheads="1"/>
          </p:cNvSpPr>
          <p:nvPr>
            <p:ph type="ftr" sz="quarter" idx="11"/>
          </p:nvPr>
        </p:nvSpPr>
        <p:spPr/>
        <p:txBody>
          <a:bodyPr/>
          <a:lstStyle>
            <a:lvl1pPr>
              <a:defRPr/>
            </a:lvl1pPr>
          </a:lstStyle>
          <a:p>
            <a:pPr>
              <a:defRPr/>
            </a:pPr>
            <a:endParaRPr lang="en-US"/>
          </a:p>
        </p:txBody>
      </p:sp>
      <p:sp>
        <p:nvSpPr>
          <p:cNvPr id="7" name="Rectangle 5"/>
          <p:cNvSpPr>
            <a:spLocks noGrp="1" noChangeArrowheads="1"/>
          </p:cNvSpPr>
          <p:nvPr>
            <p:ph type="sldNum" sz="quarter" idx="12"/>
          </p:nvPr>
        </p:nvSpPr>
        <p:spPr>
          <a:xfrm>
            <a:off x="7010400" y="6248400"/>
            <a:ext cx="1905000" cy="457200"/>
          </a:xfrm>
        </p:spPr>
        <p:txBody>
          <a:bodyPr/>
          <a:lstStyle>
            <a:lvl1pPr>
              <a:defRPr/>
            </a:lvl1pPr>
          </a:lstStyle>
          <a:p>
            <a:pPr>
              <a:defRPr/>
            </a:pPr>
            <a:fld id="{BDB42105-DA1A-4ABC-AE34-FC6294ABF372}" type="slidenum">
              <a:rPr lang="en-US"/>
              <a:pPr>
                <a:defRPr/>
              </a:pPr>
              <a:t>‹#›</a:t>
            </a:fld>
            <a:endParaRPr lang="en-US"/>
          </a:p>
        </p:txBody>
      </p:sp>
    </p:spTree>
  </p:cSld>
  <p:clrMapOvr>
    <a:masterClrMapping/>
  </p:clrMapOvr>
  <p:transition spd="slow"/>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30D1493E-C41C-4FC9-AA2B-678A88D0C10F}" type="slidenum">
              <a:rPr lang="en-US"/>
              <a:pPr>
                <a:defRPr/>
              </a:pPr>
              <a:t>‹#›</a:t>
            </a:fld>
            <a:endParaRPr lang="en-US"/>
          </a:p>
        </p:txBody>
      </p:sp>
    </p:spTree>
  </p:cSld>
  <p:clrMapOvr>
    <a:masterClrMapping/>
  </p:clrMapOvr>
  <p:transition spd="slow"/>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95A2F1B6-37FD-45E4-B1E8-02731FBE391F}" type="slidenum">
              <a:rPr lang="en-US"/>
              <a:pPr>
                <a:defRPr/>
              </a:pPr>
              <a:t>‹#›</a:t>
            </a:fld>
            <a:endParaRPr lang="en-US"/>
          </a:p>
        </p:txBody>
      </p:sp>
    </p:spTree>
  </p:cSld>
  <p:clrMapOvr>
    <a:masterClrMapping/>
  </p:clrMapOvr>
  <p:transition spd="slow"/>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438400" y="1600200"/>
            <a:ext cx="31242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715000" y="1600200"/>
            <a:ext cx="31242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2F6177BA-1420-4C33-8384-4FC55349ACDB}" type="slidenum">
              <a:rPr lang="en-US"/>
              <a:pPr>
                <a:defRPr/>
              </a:pPr>
              <a:t>‹#›</a:t>
            </a:fld>
            <a:endParaRPr lang="en-US"/>
          </a:p>
        </p:txBody>
      </p:sp>
    </p:spTree>
  </p:cSld>
  <p:clrMapOvr>
    <a:masterClrMapping/>
  </p:clrMapOvr>
  <p:transition spd="slow"/>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7"/>
          <p:cNvSpPr>
            <a:spLocks noGrp="1" noChangeArrowheads="1"/>
          </p:cNvSpPr>
          <p:nvPr>
            <p:ph type="dt" sz="half" idx="10"/>
          </p:nvPr>
        </p:nvSpPr>
        <p:spPr>
          <a:ln/>
        </p:spPr>
        <p:txBody>
          <a:bodyPr/>
          <a:lstStyle>
            <a:lvl1pPr>
              <a:defRPr/>
            </a:lvl1pPr>
          </a:lstStyle>
          <a:p>
            <a:pPr>
              <a:defRPr/>
            </a:pPr>
            <a:endParaRPr lang="en-US"/>
          </a:p>
        </p:txBody>
      </p:sp>
      <p:sp>
        <p:nvSpPr>
          <p:cNvPr id="8" name="Rectangle 8"/>
          <p:cNvSpPr>
            <a:spLocks noGrp="1" noChangeArrowheads="1"/>
          </p:cNvSpPr>
          <p:nvPr>
            <p:ph type="ftr" sz="quarter" idx="11"/>
          </p:nvPr>
        </p:nvSpPr>
        <p:spPr>
          <a:ln/>
        </p:spPr>
        <p:txBody>
          <a:bodyPr/>
          <a:lstStyle>
            <a:lvl1pPr>
              <a:defRPr/>
            </a:lvl1pPr>
          </a:lstStyle>
          <a:p>
            <a:pPr>
              <a:defRPr/>
            </a:pPr>
            <a:endParaRPr lang="en-US"/>
          </a:p>
        </p:txBody>
      </p:sp>
      <p:sp>
        <p:nvSpPr>
          <p:cNvPr id="9" name="Rectangle 9"/>
          <p:cNvSpPr>
            <a:spLocks noGrp="1" noChangeArrowheads="1"/>
          </p:cNvSpPr>
          <p:nvPr>
            <p:ph type="sldNum" sz="quarter" idx="12"/>
          </p:nvPr>
        </p:nvSpPr>
        <p:spPr>
          <a:ln/>
        </p:spPr>
        <p:txBody>
          <a:bodyPr/>
          <a:lstStyle>
            <a:lvl1pPr>
              <a:defRPr/>
            </a:lvl1pPr>
          </a:lstStyle>
          <a:p>
            <a:pPr>
              <a:defRPr/>
            </a:pPr>
            <a:fld id="{9F39E246-B84E-4087-A6EE-0B966D568D94}" type="slidenum">
              <a:rPr lang="en-US"/>
              <a:pPr>
                <a:defRPr/>
              </a:pPr>
              <a:t>‹#›</a:t>
            </a:fld>
            <a:endParaRPr lang="en-US"/>
          </a:p>
        </p:txBody>
      </p:sp>
    </p:spTree>
  </p:cSld>
  <p:clrMapOvr>
    <a:masterClrMapping/>
  </p:clrMapOvr>
  <p:transition spd="slow"/>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7"/>
          <p:cNvSpPr>
            <a:spLocks noGrp="1" noChangeArrowheads="1"/>
          </p:cNvSpPr>
          <p:nvPr>
            <p:ph type="dt" sz="half" idx="10"/>
          </p:nvPr>
        </p:nvSpPr>
        <p:spPr>
          <a:ln/>
        </p:spPr>
        <p:txBody>
          <a:bodyPr/>
          <a:lstStyle>
            <a:lvl1pPr>
              <a:defRPr/>
            </a:lvl1pPr>
          </a:lstStyle>
          <a:p>
            <a:pPr>
              <a:defRPr/>
            </a:pPr>
            <a:endParaRPr lang="en-US"/>
          </a:p>
        </p:txBody>
      </p:sp>
      <p:sp>
        <p:nvSpPr>
          <p:cNvPr id="4" name="Rectangle 8"/>
          <p:cNvSpPr>
            <a:spLocks noGrp="1" noChangeArrowheads="1"/>
          </p:cNvSpPr>
          <p:nvPr>
            <p:ph type="ftr" sz="quarter" idx="11"/>
          </p:nvPr>
        </p:nvSpPr>
        <p:spPr>
          <a:ln/>
        </p:spPr>
        <p:txBody>
          <a:bodyPr/>
          <a:lstStyle>
            <a:lvl1pPr>
              <a:defRPr/>
            </a:lvl1pPr>
          </a:lstStyle>
          <a:p>
            <a:pPr>
              <a:defRPr/>
            </a:pPr>
            <a:endParaRPr lang="en-US"/>
          </a:p>
        </p:txBody>
      </p:sp>
      <p:sp>
        <p:nvSpPr>
          <p:cNvPr id="5" name="Rectangle 9"/>
          <p:cNvSpPr>
            <a:spLocks noGrp="1" noChangeArrowheads="1"/>
          </p:cNvSpPr>
          <p:nvPr>
            <p:ph type="sldNum" sz="quarter" idx="12"/>
          </p:nvPr>
        </p:nvSpPr>
        <p:spPr>
          <a:ln/>
        </p:spPr>
        <p:txBody>
          <a:bodyPr/>
          <a:lstStyle>
            <a:lvl1pPr>
              <a:defRPr/>
            </a:lvl1pPr>
          </a:lstStyle>
          <a:p>
            <a:pPr>
              <a:defRPr/>
            </a:pPr>
            <a:fld id="{7F2E43A6-1988-4B26-BCDA-4C3F7BEBA7F3}" type="slidenum">
              <a:rPr lang="en-US"/>
              <a:pPr>
                <a:defRPr/>
              </a:pPr>
              <a:t>‹#›</a:t>
            </a:fld>
            <a:endParaRPr lang="en-US"/>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F129D02F-2409-476C-86E4-AC43B60F4130}" type="slidenum">
              <a:rPr lang="en-US" altLang="en-US"/>
              <a:pPr>
                <a:defRPr/>
              </a:pPr>
              <a:t>‹#›</a:t>
            </a:fld>
            <a:endParaRPr lang="en-US"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endParaRPr lang="en-US"/>
          </a:p>
        </p:txBody>
      </p:sp>
      <p:sp>
        <p:nvSpPr>
          <p:cNvPr id="3" name="Rectangle 8"/>
          <p:cNvSpPr>
            <a:spLocks noGrp="1" noChangeArrowheads="1"/>
          </p:cNvSpPr>
          <p:nvPr>
            <p:ph type="ftr" sz="quarter" idx="11"/>
          </p:nvPr>
        </p:nvSpPr>
        <p:spPr>
          <a:ln/>
        </p:spPr>
        <p:txBody>
          <a:bodyPr/>
          <a:lstStyle>
            <a:lvl1pPr>
              <a:defRPr/>
            </a:lvl1pPr>
          </a:lstStyle>
          <a:p>
            <a:pPr>
              <a:defRPr/>
            </a:pPr>
            <a:endParaRPr lang="en-US"/>
          </a:p>
        </p:txBody>
      </p:sp>
      <p:sp>
        <p:nvSpPr>
          <p:cNvPr id="4" name="Rectangle 9"/>
          <p:cNvSpPr>
            <a:spLocks noGrp="1" noChangeArrowheads="1"/>
          </p:cNvSpPr>
          <p:nvPr>
            <p:ph type="sldNum" sz="quarter" idx="12"/>
          </p:nvPr>
        </p:nvSpPr>
        <p:spPr>
          <a:ln/>
        </p:spPr>
        <p:txBody>
          <a:bodyPr/>
          <a:lstStyle>
            <a:lvl1pPr>
              <a:defRPr/>
            </a:lvl1pPr>
          </a:lstStyle>
          <a:p>
            <a:pPr>
              <a:defRPr/>
            </a:pPr>
            <a:fld id="{3D39FEDE-79E5-4970-AA92-F6DE0CDFFB15}" type="slidenum">
              <a:rPr lang="en-US"/>
              <a:pPr>
                <a:defRPr/>
              </a:pPr>
              <a:t>‹#›</a:t>
            </a:fld>
            <a:endParaRPr lang="en-US"/>
          </a:p>
        </p:txBody>
      </p:sp>
    </p:spTree>
  </p:cSld>
  <p:clrMapOvr>
    <a:masterClrMapping/>
  </p:clrMapOvr>
  <p:transition spd="slow"/>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C88FA771-032A-4148-91C7-A7AD58228ADC}" type="slidenum">
              <a:rPr lang="en-US"/>
              <a:pPr>
                <a:defRPr/>
              </a:pPr>
              <a:t>‹#›</a:t>
            </a:fld>
            <a:endParaRPr lang="en-US"/>
          </a:p>
        </p:txBody>
      </p:sp>
    </p:spTree>
  </p:cSld>
  <p:clrMapOvr>
    <a:masterClrMapping/>
  </p:clrMapOvr>
  <p:transition spd="slow"/>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DD5044FB-E91D-47DE-BFEE-218FEEFCDF77}" type="slidenum">
              <a:rPr lang="en-US"/>
              <a:pPr>
                <a:defRPr/>
              </a:pPr>
              <a:t>‹#›</a:t>
            </a:fld>
            <a:endParaRPr lang="en-US"/>
          </a:p>
        </p:txBody>
      </p:sp>
    </p:spTree>
  </p:cSld>
  <p:clrMapOvr>
    <a:masterClrMapping/>
  </p:clrMapOvr>
  <p:transition spd="slow"/>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96E5E9CB-9818-4A1A-8993-C03E326E70B3}" type="slidenum">
              <a:rPr lang="en-US"/>
              <a:pPr>
                <a:defRPr/>
              </a:pPr>
              <a:t>‹#›</a:t>
            </a:fld>
            <a:endParaRPr lang="en-US"/>
          </a:p>
        </p:txBody>
      </p:sp>
    </p:spTree>
  </p:cSld>
  <p:clrMapOvr>
    <a:masterClrMapping/>
  </p:clrMapOvr>
  <p:transition spd="slow"/>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39000" y="228600"/>
            <a:ext cx="160020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438400" y="228600"/>
            <a:ext cx="46482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D217AA3F-41AD-4866-AA50-A92B6CF8922F}" type="slidenum">
              <a:rPr lang="en-US"/>
              <a:pPr>
                <a:defRPr/>
              </a:pPr>
              <a:t>‹#›</a:t>
            </a:fld>
            <a:endParaRPr lang="en-US"/>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C025A89A-EFF0-4B49-9B50-C8F4BD9BD97B}"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5BBA6832-4B9E-442C-8FC3-DF91F59A69AC}"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7"/>
          <p:cNvSpPr>
            <a:spLocks noGrp="1" noChangeArrowheads="1"/>
          </p:cNvSpPr>
          <p:nvPr>
            <p:ph type="sldNum" sz="quarter" idx="12"/>
          </p:nvPr>
        </p:nvSpPr>
        <p:spPr>
          <a:ln/>
        </p:spPr>
        <p:txBody>
          <a:bodyPr/>
          <a:lstStyle>
            <a:lvl1pPr>
              <a:defRPr/>
            </a:lvl1pPr>
          </a:lstStyle>
          <a:p>
            <a:pPr>
              <a:defRPr/>
            </a:pPr>
            <a:fld id="{927EBEE1-8493-467A-8765-57FD61C18F77}" type="slidenum">
              <a:rPr lang="en-US" altLang="en-US"/>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7"/>
          <p:cNvSpPr>
            <a:spLocks noGrp="1" noChangeArrowheads="1"/>
          </p:cNvSpPr>
          <p:nvPr>
            <p:ph type="sldNum" sz="quarter" idx="12"/>
          </p:nvPr>
        </p:nvSpPr>
        <p:spPr>
          <a:ln/>
        </p:spPr>
        <p:txBody>
          <a:bodyPr/>
          <a:lstStyle>
            <a:lvl1pPr>
              <a:defRPr/>
            </a:lvl1pPr>
          </a:lstStyle>
          <a:p>
            <a:pPr>
              <a:defRPr/>
            </a:pPr>
            <a:fld id="{486214D4-5B42-43EB-8A5C-93928F64B484}" type="slidenum">
              <a:rPr lang="en-US" altLang="en-US"/>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7"/>
          <p:cNvSpPr>
            <a:spLocks noGrp="1" noChangeArrowheads="1"/>
          </p:cNvSpPr>
          <p:nvPr>
            <p:ph type="sldNum" sz="quarter" idx="12"/>
          </p:nvPr>
        </p:nvSpPr>
        <p:spPr>
          <a:ln/>
        </p:spPr>
        <p:txBody>
          <a:bodyPr/>
          <a:lstStyle>
            <a:lvl1pPr>
              <a:defRPr/>
            </a:lvl1pPr>
          </a:lstStyle>
          <a:p>
            <a:pPr>
              <a:defRPr/>
            </a:pPr>
            <a:fld id="{E07067A1-C8D4-4C9F-8E01-4947166CA5FB}" type="slidenum">
              <a:rPr lang="en-US"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C17DACBC-7D88-4ACD-82B9-16D073984752}" type="slidenum">
              <a:rPr lang="en-US"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268D7D1C-4EC2-4B89-9BAD-E8BD8D87CEB4}" type="slidenum">
              <a:rPr lang="en-US" altLang="en-US"/>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1.jpe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en-US"/>
          </a:p>
        </p:txBody>
      </p:sp>
      <p:sp>
        <p:nvSpPr>
          <p:cNvPr id="1027"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0965"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b="0">
                <a:latin typeface="+mn-lt"/>
              </a:defRPr>
            </a:lvl1pPr>
          </a:lstStyle>
          <a:p>
            <a:pPr>
              <a:defRPr/>
            </a:pPr>
            <a:endParaRPr lang="en-US" altLang="en-US"/>
          </a:p>
        </p:txBody>
      </p:sp>
      <p:sp>
        <p:nvSpPr>
          <p:cNvPr id="40966"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b="0">
                <a:latin typeface="+mn-lt"/>
              </a:defRPr>
            </a:lvl1pPr>
          </a:lstStyle>
          <a:p>
            <a:pPr>
              <a:defRPr/>
            </a:pPr>
            <a:endParaRPr lang="en-US" altLang="en-US"/>
          </a:p>
        </p:txBody>
      </p:sp>
      <p:sp>
        <p:nvSpPr>
          <p:cNvPr id="40967"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b="0">
                <a:latin typeface="+mn-lt"/>
              </a:defRPr>
            </a:lvl1pPr>
          </a:lstStyle>
          <a:p>
            <a:pPr>
              <a:defRPr/>
            </a:pPr>
            <a:fld id="{53AE11BC-705E-4A61-8475-91F6B5D5DFEC}" type="slidenum">
              <a:rPr lang="en-US" altLang="en-US"/>
              <a:pPr>
                <a:defRPr/>
              </a:pPr>
              <a:t>‹#›</a:t>
            </a:fld>
            <a:endParaRPr lang="en-US" altLang="en-US"/>
          </a:p>
        </p:txBody>
      </p:sp>
      <p:grpSp>
        <p:nvGrpSpPr>
          <p:cNvPr id="1032" name="Group 8"/>
          <p:cNvGrpSpPr>
            <a:grpSpLocks/>
          </p:cNvGrpSpPr>
          <p:nvPr/>
        </p:nvGrpSpPr>
        <p:grpSpPr bwMode="auto">
          <a:xfrm>
            <a:off x="8153400" y="152400"/>
            <a:ext cx="792163" cy="1295400"/>
            <a:chOff x="5136" y="960"/>
            <a:chExt cx="528" cy="864"/>
          </a:xfrm>
        </p:grpSpPr>
        <p:sp>
          <p:nvSpPr>
            <p:cNvPr id="40969"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en-US"/>
            </a:p>
          </p:txBody>
        </p:sp>
        <p:sp>
          <p:nvSpPr>
            <p:cNvPr id="40970"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en-US"/>
            </a:p>
          </p:txBody>
        </p:sp>
        <p:sp>
          <p:nvSpPr>
            <p:cNvPr id="40971" name="Oval 11"/>
            <p:cNvSpPr>
              <a:spLocks noChangeArrowheads="1"/>
            </p:cNvSpPr>
            <p:nvPr/>
          </p:nvSpPr>
          <p:spPr bwMode="auto">
            <a:xfrm>
              <a:off x="5360" y="960"/>
              <a:ext cx="76" cy="80"/>
            </a:xfrm>
            <a:prstGeom prst="ellipse">
              <a:avLst/>
            </a:prstGeom>
            <a:solidFill>
              <a:schemeClr val="tx2"/>
            </a:solidFill>
            <a:ln w="9525">
              <a:noFill/>
              <a:round/>
              <a:headEnd/>
              <a:tailEnd/>
            </a:ln>
            <a:effectLst/>
          </p:spPr>
          <p:txBody>
            <a:bodyPr wrap="none" anchor="ctr"/>
            <a:lstStyle/>
            <a:p>
              <a:pPr>
                <a:defRPr/>
              </a:pPr>
              <a:endParaRPr lang="en-US"/>
            </a:p>
          </p:txBody>
        </p:sp>
        <p:sp>
          <p:nvSpPr>
            <p:cNvPr id="40972" name="Oval 12"/>
            <p:cNvSpPr>
              <a:spLocks noChangeArrowheads="1"/>
            </p:cNvSpPr>
            <p:nvPr/>
          </p:nvSpPr>
          <p:spPr bwMode="auto">
            <a:xfrm>
              <a:off x="5136" y="1072"/>
              <a:ext cx="80" cy="77"/>
            </a:xfrm>
            <a:prstGeom prst="ellipse">
              <a:avLst/>
            </a:prstGeom>
            <a:solidFill>
              <a:schemeClr val="tx2"/>
            </a:solidFill>
            <a:ln w="9525">
              <a:noFill/>
              <a:round/>
              <a:headEnd/>
              <a:tailEnd/>
            </a:ln>
            <a:effectLst/>
          </p:spPr>
          <p:txBody>
            <a:bodyPr wrap="none" anchor="ctr"/>
            <a:lstStyle/>
            <a:p>
              <a:pPr>
                <a:defRPr/>
              </a:pPr>
              <a:endParaRPr lang="en-US"/>
            </a:p>
          </p:txBody>
        </p:sp>
        <p:sp>
          <p:nvSpPr>
            <p:cNvPr id="40973" name="Oval 13"/>
            <p:cNvSpPr>
              <a:spLocks noChangeArrowheads="1"/>
            </p:cNvSpPr>
            <p:nvPr/>
          </p:nvSpPr>
          <p:spPr bwMode="auto">
            <a:xfrm>
              <a:off x="5248" y="1072"/>
              <a:ext cx="79" cy="77"/>
            </a:xfrm>
            <a:prstGeom prst="ellipse">
              <a:avLst/>
            </a:prstGeom>
            <a:solidFill>
              <a:schemeClr val="tx2"/>
            </a:solidFill>
            <a:ln w="9525">
              <a:noFill/>
              <a:round/>
              <a:headEnd/>
              <a:tailEnd/>
            </a:ln>
            <a:effectLst/>
          </p:spPr>
          <p:txBody>
            <a:bodyPr wrap="none" anchor="ctr"/>
            <a:lstStyle/>
            <a:p>
              <a:pPr>
                <a:defRPr/>
              </a:pPr>
              <a:endParaRPr lang="en-US"/>
            </a:p>
          </p:txBody>
        </p:sp>
        <p:sp>
          <p:nvSpPr>
            <p:cNvPr id="40974" name="Oval 14"/>
            <p:cNvSpPr>
              <a:spLocks noChangeArrowheads="1"/>
            </p:cNvSpPr>
            <p:nvPr/>
          </p:nvSpPr>
          <p:spPr bwMode="auto">
            <a:xfrm>
              <a:off x="5360" y="1072"/>
              <a:ext cx="76" cy="77"/>
            </a:xfrm>
            <a:prstGeom prst="ellipse">
              <a:avLst/>
            </a:prstGeom>
            <a:solidFill>
              <a:schemeClr val="tx2"/>
            </a:solidFill>
            <a:ln w="9525">
              <a:noFill/>
              <a:round/>
              <a:headEnd/>
              <a:tailEnd/>
            </a:ln>
            <a:effectLst/>
          </p:spPr>
          <p:txBody>
            <a:bodyPr wrap="none" anchor="ctr"/>
            <a:lstStyle/>
            <a:p>
              <a:pPr>
                <a:defRPr/>
              </a:pPr>
              <a:endParaRPr lang="en-US"/>
            </a:p>
          </p:txBody>
        </p:sp>
        <p:sp>
          <p:nvSpPr>
            <p:cNvPr id="40975" name="Oval 15"/>
            <p:cNvSpPr>
              <a:spLocks noChangeArrowheads="1"/>
            </p:cNvSpPr>
            <p:nvPr/>
          </p:nvSpPr>
          <p:spPr bwMode="auto">
            <a:xfrm>
              <a:off x="5472" y="1072"/>
              <a:ext cx="73" cy="77"/>
            </a:xfrm>
            <a:prstGeom prst="ellipse">
              <a:avLst/>
            </a:prstGeom>
            <a:solidFill>
              <a:schemeClr val="accent2"/>
            </a:solidFill>
            <a:ln w="9525">
              <a:noFill/>
              <a:round/>
              <a:headEnd/>
              <a:tailEnd/>
            </a:ln>
            <a:effectLst/>
          </p:spPr>
          <p:txBody>
            <a:bodyPr wrap="none" anchor="ctr"/>
            <a:lstStyle/>
            <a:p>
              <a:pPr>
                <a:defRPr/>
              </a:pPr>
              <a:endParaRPr lang="en-US"/>
            </a:p>
          </p:txBody>
        </p:sp>
        <p:sp>
          <p:nvSpPr>
            <p:cNvPr id="40976" name="Oval 16"/>
            <p:cNvSpPr>
              <a:spLocks noChangeArrowheads="1"/>
            </p:cNvSpPr>
            <p:nvPr/>
          </p:nvSpPr>
          <p:spPr bwMode="auto">
            <a:xfrm>
              <a:off x="5136" y="1184"/>
              <a:ext cx="80" cy="73"/>
            </a:xfrm>
            <a:prstGeom prst="ellipse">
              <a:avLst/>
            </a:prstGeom>
            <a:solidFill>
              <a:schemeClr val="tx2"/>
            </a:solidFill>
            <a:ln w="9525">
              <a:noFill/>
              <a:round/>
              <a:headEnd/>
              <a:tailEnd/>
            </a:ln>
            <a:effectLst/>
          </p:spPr>
          <p:txBody>
            <a:bodyPr wrap="none" anchor="ctr"/>
            <a:lstStyle/>
            <a:p>
              <a:pPr>
                <a:defRPr/>
              </a:pPr>
              <a:endParaRPr lang="en-US"/>
            </a:p>
          </p:txBody>
        </p:sp>
        <p:sp>
          <p:nvSpPr>
            <p:cNvPr id="40977" name="Oval 17"/>
            <p:cNvSpPr>
              <a:spLocks noChangeArrowheads="1"/>
            </p:cNvSpPr>
            <p:nvPr/>
          </p:nvSpPr>
          <p:spPr bwMode="auto">
            <a:xfrm>
              <a:off x="5248" y="1184"/>
              <a:ext cx="79" cy="73"/>
            </a:xfrm>
            <a:prstGeom prst="ellipse">
              <a:avLst/>
            </a:prstGeom>
            <a:solidFill>
              <a:schemeClr val="tx2"/>
            </a:solidFill>
            <a:ln w="9525">
              <a:noFill/>
              <a:round/>
              <a:headEnd/>
              <a:tailEnd/>
            </a:ln>
            <a:effectLst/>
          </p:spPr>
          <p:txBody>
            <a:bodyPr wrap="none" anchor="ctr"/>
            <a:lstStyle/>
            <a:p>
              <a:pPr>
                <a:defRPr/>
              </a:pPr>
              <a:endParaRPr lang="en-US"/>
            </a:p>
          </p:txBody>
        </p:sp>
        <p:sp>
          <p:nvSpPr>
            <p:cNvPr id="40978" name="Oval 18"/>
            <p:cNvSpPr>
              <a:spLocks noChangeArrowheads="1"/>
            </p:cNvSpPr>
            <p:nvPr/>
          </p:nvSpPr>
          <p:spPr bwMode="auto">
            <a:xfrm>
              <a:off x="5360" y="1184"/>
              <a:ext cx="76" cy="73"/>
            </a:xfrm>
            <a:prstGeom prst="ellipse">
              <a:avLst/>
            </a:prstGeom>
            <a:solidFill>
              <a:schemeClr val="accent2"/>
            </a:solidFill>
            <a:ln w="9525">
              <a:noFill/>
              <a:round/>
              <a:headEnd/>
              <a:tailEnd/>
            </a:ln>
            <a:effectLst/>
          </p:spPr>
          <p:txBody>
            <a:bodyPr wrap="none" anchor="ctr"/>
            <a:lstStyle/>
            <a:p>
              <a:pPr>
                <a:defRPr/>
              </a:pPr>
              <a:endParaRPr lang="en-US"/>
            </a:p>
          </p:txBody>
        </p:sp>
        <p:sp>
          <p:nvSpPr>
            <p:cNvPr id="40979" name="Oval 19"/>
            <p:cNvSpPr>
              <a:spLocks noChangeArrowheads="1"/>
            </p:cNvSpPr>
            <p:nvPr/>
          </p:nvSpPr>
          <p:spPr bwMode="auto">
            <a:xfrm>
              <a:off x="5472" y="1184"/>
              <a:ext cx="73" cy="73"/>
            </a:xfrm>
            <a:prstGeom prst="ellipse">
              <a:avLst/>
            </a:prstGeom>
            <a:solidFill>
              <a:schemeClr val="accent2"/>
            </a:solidFill>
            <a:ln w="9525">
              <a:noFill/>
              <a:round/>
              <a:headEnd/>
              <a:tailEnd/>
            </a:ln>
            <a:effectLst/>
          </p:spPr>
          <p:txBody>
            <a:bodyPr wrap="none" anchor="ctr"/>
            <a:lstStyle/>
            <a:p>
              <a:pPr>
                <a:defRPr/>
              </a:pPr>
              <a:endParaRPr lang="en-US"/>
            </a:p>
          </p:txBody>
        </p:sp>
        <p:sp>
          <p:nvSpPr>
            <p:cNvPr id="40980" name="Oval 20"/>
            <p:cNvSpPr>
              <a:spLocks noChangeArrowheads="1"/>
            </p:cNvSpPr>
            <p:nvPr/>
          </p:nvSpPr>
          <p:spPr bwMode="auto">
            <a:xfrm>
              <a:off x="5584" y="1184"/>
              <a:ext cx="80" cy="73"/>
            </a:xfrm>
            <a:prstGeom prst="ellipse">
              <a:avLst/>
            </a:prstGeom>
            <a:solidFill>
              <a:schemeClr val="accent1"/>
            </a:solidFill>
            <a:ln w="9525">
              <a:noFill/>
              <a:round/>
              <a:headEnd/>
              <a:tailEnd/>
            </a:ln>
            <a:effectLst/>
          </p:spPr>
          <p:txBody>
            <a:bodyPr wrap="none" anchor="ctr"/>
            <a:lstStyle/>
            <a:p>
              <a:pPr>
                <a:defRPr/>
              </a:pPr>
              <a:endParaRPr lang="en-US"/>
            </a:p>
          </p:txBody>
        </p:sp>
        <p:sp>
          <p:nvSpPr>
            <p:cNvPr id="40981"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en-US"/>
            </a:p>
          </p:txBody>
        </p:sp>
        <p:sp>
          <p:nvSpPr>
            <p:cNvPr id="40982"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40983" name="Oval 23"/>
            <p:cNvSpPr>
              <a:spLocks noChangeArrowheads="1"/>
            </p:cNvSpPr>
            <p:nvPr/>
          </p:nvSpPr>
          <p:spPr bwMode="auto">
            <a:xfrm>
              <a:off x="5360" y="1296"/>
              <a:ext cx="76"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40984" name="Oval 24"/>
            <p:cNvSpPr>
              <a:spLocks noChangeArrowheads="1"/>
            </p:cNvSpPr>
            <p:nvPr/>
          </p:nvSpPr>
          <p:spPr bwMode="auto">
            <a:xfrm>
              <a:off x="5472" y="1296"/>
              <a:ext cx="73"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40985"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40986"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40987" name="Oval 27"/>
            <p:cNvSpPr>
              <a:spLocks noChangeArrowheads="1"/>
            </p:cNvSpPr>
            <p:nvPr/>
          </p:nvSpPr>
          <p:spPr bwMode="auto">
            <a:xfrm>
              <a:off x="5360" y="1408"/>
              <a:ext cx="76"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40988" name="Oval 28"/>
            <p:cNvSpPr>
              <a:spLocks noChangeArrowheads="1"/>
            </p:cNvSpPr>
            <p:nvPr/>
          </p:nvSpPr>
          <p:spPr bwMode="auto">
            <a:xfrm>
              <a:off x="5472" y="1408"/>
              <a:ext cx="73"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40989"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en-US"/>
            </a:p>
          </p:txBody>
        </p:sp>
        <p:sp>
          <p:nvSpPr>
            <p:cNvPr id="40990"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40991"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40992" name="Oval 32"/>
            <p:cNvSpPr>
              <a:spLocks noChangeArrowheads="1"/>
            </p:cNvSpPr>
            <p:nvPr/>
          </p:nvSpPr>
          <p:spPr bwMode="auto">
            <a:xfrm>
              <a:off x="5360" y="1520"/>
              <a:ext cx="76"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40993" name="Oval 33"/>
            <p:cNvSpPr>
              <a:spLocks noChangeArrowheads="1"/>
            </p:cNvSpPr>
            <p:nvPr/>
          </p:nvSpPr>
          <p:spPr bwMode="auto">
            <a:xfrm>
              <a:off x="5472" y="1520"/>
              <a:ext cx="73" cy="79"/>
            </a:xfrm>
            <a:prstGeom prst="ellipse">
              <a:avLst/>
            </a:prstGeom>
            <a:solidFill>
              <a:schemeClr val="folHlink"/>
            </a:solidFill>
            <a:ln w="9525">
              <a:noFill/>
              <a:round/>
              <a:headEnd/>
              <a:tailEnd/>
            </a:ln>
            <a:effectLst/>
          </p:spPr>
          <p:txBody>
            <a:bodyPr wrap="none" anchor="ctr"/>
            <a:lstStyle/>
            <a:p>
              <a:pPr>
                <a:defRPr/>
              </a:pPr>
              <a:endParaRPr lang="en-US"/>
            </a:p>
          </p:txBody>
        </p:sp>
        <p:sp>
          <p:nvSpPr>
            <p:cNvPr id="40994" name="Oval 34"/>
            <p:cNvSpPr>
              <a:spLocks noChangeArrowheads="1"/>
            </p:cNvSpPr>
            <p:nvPr/>
          </p:nvSpPr>
          <p:spPr bwMode="auto">
            <a:xfrm>
              <a:off x="5136" y="1632"/>
              <a:ext cx="80" cy="75"/>
            </a:xfrm>
            <a:prstGeom prst="ellipse">
              <a:avLst/>
            </a:prstGeom>
            <a:solidFill>
              <a:schemeClr val="accent1"/>
            </a:solidFill>
            <a:ln w="9525">
              <a:noFill/>
              <a:round/>
              <a:headEnd/>
              <a:tailEnd/>
            </a:ln>
            <a:effectLst/>
          </p:spPr>
          <p:txBody>
            <a:bodyPr wrap="none" anchor="ctr"/>
            <a:lstStyle/>
            <a:p>
              <a:pPr>
                <a:defRPr/>
              </a:pPr>
              <a:endParaRPr lang="en-US"/>
            </a:p>
          </p:txBody>
        </p:sp>
        <p:sp>
          <p:nvSpPr>
            <p:cNvPr id="40995" name="Oval 35"/>
            <p:cNvSpPr>
              <a:spLocks noChangeArrowheads="1"/>
            </p:cNvSpPr>
            <p:nvPr/>
          </p:nvSpPr>
          <p:spPr bwMode="auto">
            <a:xfrm>
              <a:off x="5248" y="1632"/>
              <a:ext cx="79" cy="75"/>
            </a:xfrm>
            <a:prstGeom prst="ellipse">
              <a:avLst/>
            </a:prstGeom>
            <a:solidFill>
              <a:schemeClr val="accent1"/>
            </a:solidFill>
            <a:ln w="9525">
              <a:noFill/>
              <a:round/>
              <a:headEnd/>
              <a:tailEnd/>
            </a:ln>
            <a:effectLst/>
          </p:spPr>
          <p:txBody>
            <a:bodyPr wrap="none" anchor="ctr"/>
            <a:lstStyle/>
            <a:p>
              <a:pPr>
                <a:defRPr/>
              </a:pPr>
              <a:endParaRPr lang="en-US"/>
            </a:p>
          </p:txBody>
        </p:sp>
        <p:sp>
          <p:nvSpPr>
            <p:cNvPr id="40996" name="Oval 36"/>
            <p:cNvSpPr>
              <a:spLocks noChangeArrowheads="1"/>
            </p:cNvSpPr>
            <p:nvPr/>
          </p:nvSpPr>
          <p:spPr bwMode="auto">
            <a:xfrm>
              <a:off x="5360" y="1632"/>
              <a:ext cx="76" cy="75"/>
            </a:xfrm>
            <a:prstGeom prst="ellipse">
              <a:avLst/>
            </a:prstGeom>
            <a:solidFill>
              <a:schemeClr val="folHlink"/>
            </a:solidFill>
            <a:ln w="9525">
              <a:noFill/>
              <a:round/>
              <a:headEnd/>
              <a:tailEnd/>
            </a:ln>
            <a:effectLst/>
          </p:spPr>
          <p:txBody>
            <a:bodyPr wrap="none" anchor="ctr"/>
            <a:lstStyle/>
            <a:p>
              <a:pPr>
                <a:defRPr/>
              </a:pPr>
              <a:endParaRPr lang="en-US"/>
            </a:p>
          </p:txBody>
        </p:sp>
        <p:sp>
          <p:nvSpPr>
            <p:cNvPr id="40997" name="Oval 37"/>
            <p:cNvSpPr>
              <a:spLocks noChangeArrowheads="1"/>
            </p:cNvSpPr>
            <p:nvPr/>
          </p:nvSpPr>
          <p:spPr bwMode="auto">
            <a:xfrm>
              <a:off x="5472" y="1632"/>
              <a:ext cx="73" cy="75"/>
            </a:xfrm>
            <a:prstGeom prst="ellipse">
              <a:avLst/>
            </a:prstGeom>
            <a:solidFill>
              <a:schemeClr val="folHlink"/>
            </a:solidFill>
            <a:ln w="9525">
              <a:noFill/>
              <a:round/>
              <a:headEnd/>
              <a:tailEnd/>
            </a:ln>
            <a:effectLst/>
          </p:spPr>
          <p:txBody>
            <a:bodyPr wrap="none" anchor="ctr"/>
            <a:lstStyle/>
            <a:p>
              <a:pPr>
                <a:defRPr/>
              </a:pPr>
              <a:endParaRPr lang="en-US"/>
            </a:p>
          </p:txBody>
        </p:sp>
        <p:sp>
          <p:nvSpPr>
            <p:cNvPr id="40998"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en-US"/>
            </a:p>
          </p:txBody>
        </p:sp>
        <p:sp>
          <p:nvSpPr>
            <p:cNvPr id="40999" name="Oval 39"/>
            <p:cNvSpPr>
              <a:spLocks noChangeArrowheads="1"/>
            </p:cNvSpPr>
            <p:nvPr/>
          </p:nvSpPr>
          <p:spPr bwMode="auto">
            <a:xfrm>
              <a:off x="5472" y="1744"/>
              <a:ext cx="73" cy="80"/>
            </a:xfrm>
            <a:prstGeom prst="ellipse">
              <a:avLst/>
            </a:prstGeom>
            <a:solidFill>
              <a:schemeClr val="folHlink"/>
            </a:solidFill>
            <a:ln w="9525">
              <a:noFill/>
              <a:round/>
              <a:headEnd/>
              <a:tailEnd/>
            </a:ln>
            <a:effectLst/>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997" r:id="rId1"/>
    <p:sldLayoutId id="2147483986" r:id="rId2"/>
    <p:sldLayoutId id="2147483985" r:id="rId3"/>
    <p:sldLayoutId id="2147483984" r:id="rId4"/>
    <p:sldLayoutId id="2147483983" r:id="rId5"/>
    <p:sldLayoutId id="2147483982" r:id="rId6"/>
    <p:sldLayoutId id="2147483981" r:id="rId7"/>
    <p:sldLayoutId id="2147483980" r:id="rId8"/>
    <p:sldLayoutId id="2147483979" r:id="rId9"/>
    <p:sldLayoutId id="2147483978" r:id="rId10"/>
    <p:sldLayoutId id="2147483977" r:id="rId11"/>
    <p:sldLayoutId id="2147483998" r:id="rId12"/>
    <p:sldLayoutId id="2147483976" r:id="rId13"/>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0"/>
            <a:ext cx="2667000" cy="6858000"/>
            <a:chOff x="0" y="0"/>
            <a:chExt cx="1680" cy="4320"/>
          </a:xfrm>
        </p:grpSpPr>
        <p:sp>
          <p:nvSpPr>
            <p:cNvPr id="126979" name="Rectangle 3"/>
            <p:cNvSpPr>
              <a:spLocks noChangeArrowheads="1"/>
            </p:cNvSpPr>
            <p:nvPr/>
          </p:nvSpPr>
          <p:spPr bwMode="hidden">
            <a:xfrm>
              <a:off x="1248" y="0"/>
              <a:ext cx="432" cy="4320"/>
            </a:xfrm>
            <a:prstGeom prst="rect">
              <a:avLst/>
            </a:prstGeom>
            <a:gradFill rotWithShape="0">
              <a:gsLst>
                <a:gs pos="0">
                  <a:schemeClr val="bg1">
                    <a:gamma/>
                    <a:shade val="45490"/>
                    <a:invGamma/>
                  </a:schemeClr>
                </a:gs>
                <a:gs pos="100000">
                  <a:schemeClr val="bg1"/>
                </a:gs>
              </a:gsLst>
              <a:lin ang="0" scaled="1"/>
            </a:gradFill>
            <a:ln w="9525">
              <a:noFill/>
              <a:miter lim="800000"/>
              <a:headEnd/>
              <a:tailEnd/>
            </a:ln>
            <a:effectLst/>
          </p:spPr>
          <p:txBody>
            <a:bodyPr wrap="none" anchor="ctr"/>
            <a:lstStyle/>
            <a:p>
              <a:pPr algn="ctr" eaLnBrk="1" hangingPunct="1">
                <a:defRPr/>
              </a:pPr>
              <a:endParaRPr lang="en-US" b="0">
                <a:latin typeface="Arial" charset="0"/>
              </a:endParaRPr>
            </a:p>
          </p:txBody>
        </p:sp>
        <p:pic>
          <p:nvPicPr>
            <p:cNvPr id="2057" name="Picture 4" descr="slidemaster_med3"/>
            <p:cNvPicPr>
              <a:picLocks noChangeAspect="1" noChangeArrowheads="1"/>
            </p:cNvPicPr>
            <p:nvPr/>
          </p:nvPicPr>
          <p:blipFill>
            <a:blip r:embed="rId13"/>
            <a:srcRect/>
            <a:stretch>
              <a:fillRect/>
            </a:stretch>
          </p:blipFill>
          <p:spPr bwMode="ltGray">
            <a:xfrm>
              <a:off x="0" y="0"/>
              <a:ext cx="1348" cy="4320"/>
            </a:xfrm>
            <a:prstGeom prst="rect">
              <a:avLst/>
            </a:prstGeom>
            <a:noFill/>
            <a:ln w="9525">
              <a:noFill/>
              <a:miter lim="800000"/>
              <a:headEnd/>
              <a:tailEnd/>
            </a:ln>
          </p:spPr>
        </p:pic>
      </p:grpSp>
      <p:sp>
        <p:nvSpPr>
          <p:cNvPr id="126981" name="Rectangle 5"/>
          <p:cNvSpPr>
            <a:spLocks noGrp="1" noChangeArrowheads="1"/>
          </p:cNvSpPr>
          <p:nvPr>
            <p:ph type="title"/>
          </p:nvPr>
        </p:nvSpPr>
        <p:spPr bwMode="auto">
          <a:xfrm>
            <a:off x="2438400" y="228600"/>
            <a:ext cx="6400800" cy="121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26982" name="Rectangle 6"/>
          <p:cNvSpPr>
            <a:spLocks noGrp="1" noChangeArrowheads="1"/>
          </p:cNvSpPr>
          <p:nvPr>
            <p:ph type="body" idx="1"/>
          </p:nvPr>
        </p:nvSpPr>
        <p:spPr bwMode="auto">
          <a:xfrm>
            <a:off x="2438400" y="1600200"/>
            <a:ext cx="64008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6983" name="Rectangle 7"/>
          <p:cNvSpPr>
            <a:spLocks noGrp="1" noChangeArrowheads="1"/>
          </p:cNvSpPr>
          <p:nvPr>
            <p:ph type="dt" sz="half" idx="2"/>
          </p:nvPr>
        </p:nvSpPr>
        <p:spPr bwMode="auto">
          <a:xfrm>
            <a:off x="152400" y="6248400"/>
            <a:ext cx="1901825"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b="0">
                <a:effectLst>
                  <a:outerShdw blurRad="38100" dist="38100" dir="2700000" algn="tl">
                    <a:srgbClr val="C0C0C0"/>
                  </a:outerShdw>
                </a:effectLst>
                <a:latin typeface="+mn-lt"/>
              </a:defRPr>
            </a:lvl1pPr>
          </a:lstStyle>
          <a:p>
            <a:pPr>
              <a:defRPr/>
            </a:pPr>
            <a:endParaRPr lang="en-US"/>
          </a:p>
        </p:txBody>
      </p:sp>
      <p:sp>
        <p:nvSpPr>
          <p:cNvPr id="126984"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b="0">
                <a:effectLst>
                  <a:outerShdw blurRad="38100" dist="38100" dir="2700000" algn="tl">
                    <a:srgbClr val="C0C0C0"/>
                  </a:outerShdw>
                </a:effectLst>
                <a:latin typeface="+mn-lt"/>
              </a:defRPr>
            </a:lvl1pPr>
          </a:lstStyle>
          <a:p>
            <a:pPr>
              <a:defRPr/>
            </a:pPr>
            <a:endParaRPr lang="en-US"/>
          </a:p>
        </p:txBody>
      </p:sp>
      <p:sp>
        <p:nvSpPr>
          <p:cNvPr id="126985" name="Rectangle 9"/>
          <p:cNvSpPr>
            <a:spLocks noGrp="1" noChangeArrowheads="1"/>
          </p:cNvSpPr>
          <p:nvPr>
            <p:ph type="sldNum" sz="quarter" idx="4"/>
          </p:nvPr>
        </p:nvSpPr>
        <p:spPr bwMode="auto">
          <a:xfrm>
            <a:off x="6934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b="0">
                <a:effectLst>
                  <a:outerShdw blurRad="38100" dist="38100" dir="2700000" algn="tl">
                    <a:srgbClr val="C0C0C0"/>
                  </a:outerShdw>
                </a:effectLst>
                <a:latin typeface="+mn-lt"/>
              </a:defRPr>
            </a:lvl1pPr>
          </a:lstStyle>
          <a:p>
            <a:pPr>
              <a:defRPr/>
            </a:pPr>
            <a:fld id="{0730EEC1-C43D-4948-AA39-699C26CE4A9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99" r:id="rId1"/>
    <p:sldLayoutId id="2147483996" r:id="rId2"/>
    <p:sldLayoutId id="2147483995" r:id="rId3"/>
    <p:sldLayoutId id="2147483994" r:id="rId4"/>
    <p:sldLayoutId id="2147483993" r:id="rId5"/>
    <p:sldLayoutId id="2147483992" r:id="rId6"/>
    <p:sldLayoutId id="2147483991" r:id="rId7"/>
    <p:sldLayoutId id="2147483990" r:id="rId8"/>
    <p:sldLayoutId id="2147483989" r:id="rId9"/>
    <p:sldLayoutId id="2147483988" r:id="rId10"/>
    <p:sldLayoutId id="2147483987" r:id="rId11"/>
  </p:sldLayoutIdLst>
  <p:transition spd="slow"/>
  <p:txStyles>
    <p:titleStyle>
      <a:lvl1pPr algn="l" rtl="0" eaLnBrk="0" fontAlgn="base" hangingPunct="0">
        <a:spcBef>
          <a:spcPct val="0"/>
        </a:spcBef>
        <a:spcAft>
          <a:spcPct val="0"/>
        </a:spcAft>
        <a:defRPr sz="3600">
          <a:solidFill>
            <a:schemeClr val="tx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600">
          <a:solidFill>
            <a:schemeClr val="tx2"/>
          </a:solidFill>
          <a:effectLst>
            <a:outerShdw blurRad="38100" dist="38100" dir="2700000" algn="tl">
              <a:srgbClr val="C0C0C0"/>
            </a:outerShdw>
          </a:effectLst>
          <a:latin typeface="Arial" charset="0"/>
        </a:defRPr>
      </a:lvl2pPr>
      <a:lvl3pPr algn="l" rtl="0" eaLnBrk="0" fontAlgn="base" hangingPunct="0">
        <a:spcBef>
          <a:spcPct val="0"/>
        </a:spcBef>
        <a:spcAft>
          <a:spcPct val="0"/>
        </a:spcAft>
        <a:defRPr sz="3600">
          <a:solidFill>
            <a:schemeClr val="tx2"/>
          </a:solidFill>
          <a:effectLst>
            <a:outerShdw blurRad="38100" dist="38100" dir="2700000" algn="tl">
              <a:srgbClr val="C0C0C0"/>
            </a:outerShdw>
          </a:effectLst>
          <a:latin typeface="Arial" charset="0"/>
        </a:defRPr>
      </a:lvl3pPr>
      <a:lvl4pPr algn="l" rtl="0" eaLnBrk="0" fontAlgn="base" hangingPunct="0">
        <a:spcBef>
          <a:spcPct val="0"/>
        </a:spcBef>
        <a:spcAft>
          <a:spcPct val="0"/>
        </a:spcAft>
        <a:defRPr sz="3600">
          <a:solidFill>
            <a:schemeClr val="tx2"/>
          </a:solidFill>
          <a:effectLst>
            <a:outerShdw blurRad="38100" dist="38100" dir="2700000" algn="tl">
              <a:srgbClr val="C0C0C0"/>
            </a:outerShdw>
          </a:effectLst>
          <a:latin typeface="Arial" charset="0"/>
        </a:defRPr>
      </a:lvl4pPr>
      <a:lvl5pPr algn="l" rtl="0" eaLnBrk="0" fontAlgn="base" hangingPunct="0">
        <a:spcBef>
          <a:spcPct val="0"/>
        </a:spcBef>
        <a:spcAft>
          <a:spcPct val="0"/>
        </a:spcAft>
        <a:defRPr sz="3600">
          <a:solidFill>
            <a:schemeClr val="tx2"/>
          </a:solidFill>
          <a:effectLst>
            <a:outerShdw blurRad="38100" dist="38100" dir="2700000" algn="tl">
              <a:srgbClr val="C0C0C0"/>
            </a:outerShdw>
          </a:effectLst>
          <a:latin typeface="Arial" charset="0"/>
        </a:defRPr>
      </a:lvl5pPr>
      <a:lvl6pPr marL="457200"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6pPr>
      <a:lvl7pPr marL="914400"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7pPr>
      <a:lvl8pPr marL="1371600"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8pPr>
      <a:lvl9pPr marL="1828800"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70000"/>
        <a:buFont typeface="Wingdings" pitchFamily="2" charset="2"/>
        <a:buChar char="l"/>
        <a:defRPr sz="2800">
          <a:solidFill>
            <a:schemeClr val="tx1"/>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0"/>
        </a:spcAft>
        <a:buClr>
          <a:schemeClr val="hlink"/>
        </a:buClr>
        <a:buSzPct val="70000"/>
        <a:buFont typeface="Wingdings" pitchFamily="2" charset="2"/>
        <a:buChar char="n"/>
        <a:defRPr sz="2400">
          <a:solidFill>
            <a:schemeClr val="tx1"/>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lr>
          <a:schemeClr val="folHlink"/>
        </a:buClr>
        <a:buSzPct val="70000"/>
        <a:buFont typeface="Wingdings" pitchFamily="2" charset="2"/>
        <a:buChar char="l"/>
        <a:defRPr sz="2000">
          <a:solidFill>
            <a:schemeClr val="tx1"/>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wmf"/><Relationship Id="rId1" Type="http://schemas.openxmlformats.org/officeDocument/2006/relationships/slideLayout" Target="../slideLayouts/slideLayout12.xml"/><Relationship Id="rId4" Type="http://schemas.openxmlformats.org/officeDocument/2006/relationships/image" Target="../media/image5.gif"/></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15.xml"/><Relationship Id="rId1" Type="http://schemas.openxmlformats.org/officeDocument/2006/relationships/audio" Target="file:///E:\Ca%20nhac\Thuhien\AAAHoa%20cau%20vuon%20trau%20-%20Thu%20hien.mp3" TargetMode="External"/><Relationship Id="rId6" Type="http://schemas.openxmlformats.org/officeDocument/2006/relationships/image" Target="../media/image17.gif"/><Relationship Id="rId5" Type="http://schemas.openxmlformats.org/officeDocument/2006/relationships/image" Target="../media/image16.png"/><Relationship Id="rId4" Type="http://schemas.openxmlformats.org/officeDocument/2006/relationships/image" Target="../media/image15.jpeg"/></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gif"/><Relationship Id="rId1" Type="http://schemas.openxmlformats.org/officeDocument/2006/relationships/slideLayout" Target="../slideLayouts/slideLayout7.xml"/><Relationship Id="rId4" Type="http://schemas.openxmlformats.org/officeDocument/2006/relationships/image" Target="../media/image10.gif"/></Relationships>
</file>

<file path=ppt/slides/_rels/slide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12.gi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4" descr="Books"/>
          <p:cNvPicPr>
            <a:picLocks noChangeAspect="1" noChangeArrowheads="1"/>
          </p:cNvPicPr>
          <p:nvPr/>
        </p:nvPicPr>
        <p:blipFill>
          <a:blip r:embed="rId2"/>
          <a:srcRect/>
          <a:stretch>
            <a:fillRect/>
          </a:stretch>
        </p:blipFill>
        <p:spPr bwMode="auto">
          <a:xfrm>
            <a:off x="0" y="914400"/>
            <a:ext cx="2971800" cy="2209800"/>
          </a:xfrm>
          <a:prstGeom prst="rect">
            <a:avLst/>
          </a:prstGeom>
          <a:noFill/>
          <a:ln w="9525">
            <a:noFill/>
            <a:miter lim="800000"/>
            <a:headEnd/>
            <a:tailEnd/>
          </a:ln>
        </p:spPr>
      </p:pic>
      <p:sp>
        <p:nvSpPr>
          <p:cNvPr id="6147" name="Text Box 6"/>
          <p:cNvSpPr txBox="1">
            <a:spLocks noChangeArrowheads="1"/>
          </p:cNvSpPr>
          <p:nvPr/>
        </p:nvSpPr>
        <p:spPr bwMode="auto">
          <a:xfrm>
            <a:off x="2690813" y="1752600"/>
            <a:ext cx="658812" cy="457200"/>
          </a:xfrm>
          <a:prstGeom prst="rect">
            <a:avLst/>
          </a:prstGeom>
          <a:noFill/>
          <a:ln w="9525">
            <a:noFill/>
            <a:miter lim="800000"/>
            <a:headEnd/>
            <a:tailEnd/>
          </a:ln>
        </p:spPr>
        <p:txBody>
          <a:bodyPr lIns="91363" tIns="45685" rIns="91363" bIns="45685">
            <a:spAutoFit/>
          </a:bodyPr>
          <a:lstStyle/>
          <a:p>
            <a:pPr algn="ctr">
              <a:spcBef>
                <a:spcPct val="50000"/>
              </a:spcBef>
            </a:pPr>
            <a:r>
              <a:rPr lang="en-US" sz="2400">
                <a:solidFill>
                  <a:srgbClr val="FFFF00"/>
                </a:solidFill>
                <a:sym typeface="Webdings" pitchFamily="18" charset="2"/>
              </a:rPr>
              <a:t></a:t>
            </a:r>
            <a:endParaRPr lang="en-US" sz="2400">
              <a:solidFill>
                <a:srgbClr val="FFFF00"/>
              </a:solidFill>
            </a:endParaRPr>
          </a:p>
        </p:txBody>
      </p:sp>
      <p:sp>
        <p:nvSpPr>
          <p:cNvPr id="6148" name="Text Box 7"/>
          <p:cNvSpPr txBox="1">
            <a:spLocks noChangeArrowheads="1"/>
          </p:cNvSpPr>
          <p:nvPr/>
        </p:nvSpPr>
        <p:spPr bwMode="auto">
          <a:xfrm>
            <a:off x="3182938" y="1752600"/>
            <a:ext cx="658812" cy="457200"/>
          </a:xfrm>
          <a:prstGeom prst="rect">
            <a:avLst/>
          </a:prstGeom>
          <a:noFill/>
          <a:ln w="9525" algn="ctr">
            <a:noFill/>
            <a:miter lim="800000"/>
            <a:headEnd/>
            <a:tailEnd/>
          </a:ln>
        </p:spPr>
        <p:txBody>
          <a:bodyPr lIns="91363" tIns="45685" rIns="91363" bIns="45685">
            <a:spAutoFit/>
          </a:bodyPr>
          <a:lstStyle/>
          <a:p>
            <a:pPr algn="ctr">
              <a:spcBef>
                <a:spcPct val="50000"/>
              </a:spcBef>
            </a:pPr>
            <a:r>
              <a:rPr lang="en-US" sz="2400">
                <a:solidFill>
                  <a:srgbClr val="FFFF00"/>
                </a:solidFill>
                <a:sym typeface="Webdings" pitchFamily="18" charset="2"/>
              </a:rPr>
              <a:t></a:t>
            </a:r>
            <a:endParaRPr lang="en-US" sz="2400">
              <a:solidFill>
                <a:srgbClr val="FFFF00"/>
              </a:solidFill>
            </a:endParaRPr>
          </a:p>
        </p:txBody>
      </p:sp>
      <p:sp>
        <p:nvSpPr>
          <p:cNvPr id="6149" name="Text Box 8"/>
          <p:cNvSpPr txBox="1">
            <a:spLocks noChangeArrowheads="1"/>
          </p:cNvSpPr>
          <p:nvPr/>
        </p:nvSpPr>
        <p:spPr bwMode="auto">
          <a:xfrm>
            <a:off x="3675063" y="1752600"/>
            <a:ext cx="658812" cy="457200"/>
          </a:xfrm>
          <a:prstGeom prst="rect">
            <a:avLst/>
          </a:prstGeom>
          <a:noFill/>
          <a:ln w="9525" algn="ctr">
            <a:noFill/>
            <a:miter lim="800000"/>
            <a:headEnd/>
            <a:tailEnd/>
          </a:ln>
        </p:spPr>
        <p:txBody>
          <a:bodyPr lIns="91363" tIns="45685" rIns="91363" bIns="45685">
            <a:spAutoFit/>
          </a:bodyPr>
          <a:lstStyle/>
          <a:p>
            <a:pPr algn="ctr">
              <a:spcBef>
                <a:spcPct val="50000"/>
              </a:spcBef>
            </a:pPr>
            <a:r>
              <a:rPr lang="en-US" sz="2400">
                <a:solidFill>
                  <a:srgbClr val="FFFF00"/>
                </a:solidFill>
                <a:sym typeface="Webdings" pitchFamily="18" charset="2"/>
              </a:rPr>
              <a:t></a:t>
            </a:r>
            <a:endParaRPr lang="en-US" sz="2400">
              <a:solidFill>
                <a:srgbClr val="FFFF00"/>
              </a:solidFill>
            </a:endParaRPr>
          </a:p>
        </p:txBody>
      </p:sp>
      <p:sp>
        <p:nvSpPr>
          <p:cNvPr id="6150" name="Text Box 9"/>
          <p:cNvSpPr txBox="1">
            <a:spLocks noChangeArrowheads="1"/>
          </p:cNvSpPr>
          <p:nvPr/>
        </p:nvSpPr>
        <p:spPr bwMode="auto">
          <a:xfrm>
            <a:off x="4167188" y="1752600"/>
            <a:ext cx="660400" cy="457200"/>
          </a:xfrm>
          <a:prstGeom prst="rect">
            <a:avLst/>
          </a:prstGeom>
          <a:noFill/>
          <a:ln w="9525" algn="ctr">
            <a:noFill/>
            <a:miter lim="800000"/>
            <a:headEnd/>
            <a:tailEnd/>
          </a:ln>
        </p:spPr>
        <p:txBody>
          <a:bodyPr lIns="91363" tIns="45685" rIns="91363" bIns="45685">
            <a:spAutoFit/>
          </a:bodyPr>
          <a:lstStyle/>
          <a:p>
            <a:pPr algn="ctr">
              <a:spcBef>
                <a:spcPct val="50000"/>
              </a:spcBef>
            </a:pPr>
            <a:r>
              <a:rPr lang="en-US" sz="2400">
                <a:solidFill>
                  <a:srgbClr val="FFFF00"/>
                </a:solidFill>
                <a:sym typeface="Webdings" pitchFamily="18" charset="2"/>
              </a:rPr>
              <a:t></a:t>
            </a:r>
            <a:endParaRPr lang="en-US" sz="2400">
              <a:solidFill>
                <a:srgbClr val="FFFF00"/>
              </a:solidFill>
            </a:endParaRPr>
          </a:p>
        </p:txBody>
      </p:sp>
      <p:sp>
        <p:nvSpPr>
          <p:cNvPr id="6151" name="Text Box 10"/>
          <p:cNvSpPr txBox="1">
            <a:spLocks noChangeArrowheads="1"/>
          </p:cNvSpPr>
          <p:nvPr/>
        </p:nvSpPr>
        <p:spPr bwMode="auto">
          <a:xfrm>
            <a:off x="4659313" y="1752600"/>
            <a:ext cx="660400" cy="457200"/>
          </a:xfrm>
          <a:prstGeom prst="rect">
            <a:avLst/>
          </a:prstGeom>
          <a:noFill/>
          <a:ln w="9525" algn="ctr">
            <a:noFill/>
            <a:miter lim="800000"/>
            <a:headEnd/>
            <a:tailEnd/>
          </a:ln>
        </p:spPr>
        <p:txBody>
          <a:bodyPr lIns="91363" tIns="45685" rIns="91363" bIns="45685">
            <a:spAutoFit/>
          </a:bodyPr>
          <a:lstStyle/>
          <a:p>
            <a:pPr algn="ctr">
              <a:spcBef>
                <a:spcPct val="50000"/>
              </a:spcBef>
            </a:pPr>
            <a:r>
              <a:rPr lang="en-US" sz="2400">
                <a:solidFill>
                  <a:srgbClr val="FFFF00"/>
                </a:solidFill>
                <a:sym typeface="Webdings" pitchFamily="18" charset="2"/>
              </a:rPr>
              <a:t></a:t>
            </a:r>
            <a:endParaRPr lang="en-US" sz="2400">
              <a:solidFill>
                <a:srgbClr val="FFFF00"/>
              </a:solidFill>
            </a:endParaRPr>
          </a:p>
        </p:txBody>
      </p:sp>
      <p:sp>
        <p:nvSpPr>
          <p:cNvPr id="6152" name="Text Box 11"/>
          <p:cNvSpPr txBox="1">
            <a:spLocks noChangeArrowheads="1"/>
          </p:cNvSpPr>
          <p:nvPr/>
        </p:nvSpPr>
        <p:spPr bwMode="auto">
          <a:xfrm>
            <a:off x="5181600" y="1752600"/>
            <a:ext cx="658813" cy="457200"/>
          </a:xfrm>
          <a:prstGeom prst="rect">
            <a:avLst/>
          </a:prstGeom>
          <a:noFill/>
          <a:ln w="9525" algn="ctr">
            <a:noFill/>
            <a:miter lim="800000"/>
            <a:headEnd/>
            <a:tailEnd/>
          </a:ln>
        </p:spPr>
        <p:txBody>
          <a:bodyPr lIns="91363" tIns="45685" rIns="91363" bIns="45685">
            <a:spAutoFit/>
          </a:bodyPr>
          <a:lstStyle/>
          <a:p>
            <a:pPr algn="ctr">
              <a:spcBef>
                <a:spcPct val="50000"/>
              </a:spcBef>
            </a:pPr>
            <a:r>
              <a:rPr lang="en-US" sz="2400">
                <a:solidFill>
                  <a:srgbClr val="FFFF00"/>
                </a:solidFill>
                <a:sym typeface="Webdings" pitchFamily="18" charset="2"/>
              </a:rPr>
              <a:t></a:t>
            </a:r>
            <a:endParaRPr lang="en-US" sz="2400">
              <a:solidFill>
                <a:srgbClr val="FFFF00"/>
              </a:solidFill>
            </a:endParaRPr>
          </a:p>
        </p:txBody>
      </p:sp>
      <p:sp>
        <p:nvSpPr>
          <p:cNvPr id="6153" name="Text Box 12"/>
          <p:cNvSpPr txBox="1">
            <a:spLocks noChangeArrowheads="1"/>
          </p:cNvSpPr>
          <p:nvPr/>
        </p:nvSpPr>
        <p:spPr bwMode="auto">
          <a:xfrm>
            <a:off x="5715000" y="1752600"/>
            <a:ext cx="658813" cy="457200"/>
          </a:xfrm>
          <a:prstGeom prst="rect">
            <a:avLst/>
          </a:prstGeom>
          <a:noFill/>
          <a:ln w="9525" algn="ctr">
            <a:noFill/>
            <a:miter lim="800000"/>
            <a:headEnd/>
            <a:tailEnd/>
          </a:ln>
        </p:spPr>
        <p:txBody>
          <a:bodyPr lIns="91363" tIns="45685" rIns="91363" bIns="45685">
            <a:spAutoFit/>
          </a:bodyPr>
          <a:lstStyle/>
          <a:p>
            <a:pPr algn="ctr">
              <a:spcBef>
                <a:spcPct val="50000"/>
              </a:spcBef>
            </a:pPr>
            <a:endParaRPr lang="en-US" sz="2400"/>
          </a:p>
        </p:txBody>
      </p:sp>
      <p:sp>
        <p:nvSpPr>
          <p:cNvPr id="6157" name="Text Box 16"/>
          <p:cNvSpPr txBox="1">
            <a:spLocks noChangeArrowheads="1"/>
          </p:cNvSpPr>
          <p:nvPr/>
        </p:nvSpPr>
        <p:spPr bwMode="auto">
          <a:xfrm>
            <a:off x="5867400" y="1752600"/>
            <a:ext cx="582613" cy="457200"/>
          </a:xfrm>
          <a:prstGeom prst="rect">
            <a:avLst/>
          </a:prstGeom>
          <a:noFill/>
          <a:ln w="9525" algn="ctr">
            <a:noFill/>
            <a:miter lim="800000"/>
            <a:headEnd/>
            <a:tailEnd/>
          </a:ln>
        </p:spPr>
        <p:txBody>
          <a:bodyPr lIns="91363" tIns="45685" rIns="91363" bIns="45685">
            <a:spAutoFit/>
          </a:bodyPr>
          <a:lstStyle/>
          <a:p>
            <a:pPr algn="ctr">
              <a:spcBef>
                <a:spcPct val="50000"/>
              </a:spcBef>
            </a:pPr>
            <a:r>
              <a:rPr lang="en-US" sz="2400">
                <a:solidFill>
                  <a:srgbClr val="FFFF00"/>
                </a:solidFill>
                <a:sym typeface="Webdings" pitchFamily="18" charset="2"/>
              </a:rPr>
              <a:t></a:t>
            </a:r>
            <a:endParaRPr lang="en-US" sz="2400">
              <a:solidFill>
                <a:srgbClr val="FFFF00"/>
              </a:solidFill>
            </a:endParaRPr>
          </a:p>
        </p:txBody>
      </p:sp>
      <p:pic>
        <p:nvPicPr>
          <p:cNvPr id="6165" name="Picture 20" descr="Picture 417"/>
          <p:cNvPicPr>
            <a:picLocks noChangeAspect="1" noChangeArrowheads="1" noCrop="1"/>
          </p:cNvPicPr>
          <p:nvPr/>
        </p:nvPicPr>
        <p:blipFill>
          <a:blip r:embed="rId3"/>
          <a:srcRect/>
          <a:stretch>
            <a:fillRect/>
          </a:stretch>
        </p:blipFill>
        <p:spPr bwMode="auto">
          <a:xfrm rot="497197" flipH="1">
            <a:off x="6777038" y="3351213"/>
            <a:ext cx="2133600" cy="2055812"/>
          </a:xfrm>
          <a:prstGeom prst="rect">
            <a:avLst/>
          </a:prstGeom>
          <a:noFill/>
          <a:ln w="9525">
            <a:noFill/>
            <a:miter lim="800000"/>
            <a:headEnd/>
            <a:tailEnd/>
          </a:ln>
        </p:spPr>
      </p:pic>
      <p:pic>
        <p:nvPicPr>
          <p:cNvPr id="6171" name="Picture 7" descr="cyworld0138"/>
          <p:cNvPicPr>
            <a:picLocks noChangeAspect="1" noChangeArrowheads="1" noCrop="1"/>
          </p:cNvPicPr>
          <p:nvPr/>
        </p:nvPicPr>
        <p:blipFill>
          <a:blip r:embed="rId4"/>
          <a:srcRect/>
          <a:stretch>
            <a:fillRect/>
          </a:stretch>
        </p:blipFill>
        <p:spPr bwMode="auto">
          <a:xfrm>
            <a:off x="8043863" y="0"/>
            <a:ext cx="1100137" cy="3429000"/>
          </a:xfrm>
          <a:prstGeom prst="rect">
            <a:avLst/>
          </a:prstGeom>
          <a:noFill/>
          <a:ln w="9525">
            <a:noFill/>
            <a:miter lim="800000"/>
            <a:headEnd/>
            <a:tailEnd/>
          </a:ln>
        </p:spPr>
      </p:pic>
      <p:sp>
        <p:nvSpPr>
          <p:cNvPr id="6172" name="WordArt 28"/>
          <p:cNvSpPr>
            <a:spLocks noChangeArrowheads="1" noChangeShapeType="1" noTextEdit="1"/>
          </p:cNvSpPr>
          <p:nvPr/>
        </p:nvSpPr>
        <p:spPr bwMode="auto">
          <a:xfrm>
            <a:off x="1295400" y="152400"/>
            <a:ext cx="6753225" cy="762000"/>
          </a:xfrm>
          <a:prstGeom prst="rect">
            <a:avLst/>
          </a:prstGeom>
        </p:spPr>
        <p:txBody>
          <a:bodyPr wrap="none" fromWordArt="1">
            <a:prstTxWarp prst="textPlain">
              <a:avLst>
                <a:gd name="adj" fmla="val 50000"/>
              </a:avLst>
            </a:prstTxWarp>
          </a:bodyPr>
          <a:lstStyle/>
          <a:p>
            <a:pPr algn="ctr"/>
            <a:r>
              <a:rPr lang="vi-VN" sz="3600" kern="10" dirty="0">
                <a:ln w="9525">
                  <a:solidFill>
                    <a:srgbClr val="FF00FF"/>
                  </a:solidFill>
                  <a:round/>
                  <a:headEnd/>
                  <a:tailEnd/>
                </a:ln>
                <a:solidFill>
                  <a:srgbClr val="000000"/>
                </a:solidFill>
                <a:effectLst>
                  <a:outerShdw dist="45791" dir="2021404" algn="ctr" rotWithShape="0">
                    <a:srgbClr val="B2B2B2">
                      <a:alpha val="80000"/>
                    </a:srgbClr>
                  </a:outerShdw>
                </a:effectLst>
                <a:latin typeface="Times New Roman"/>
                <a:cs typeface="Times New Roman"/>
              </a:rPr>
              <a:t>TRƯỜNG TIỂU </a:t>
            </a:r>
            <a:r>
              <a:rPr lang="vi-VN" sz="3600" kern="10" dirty="0" smtClean="0">
                <a:ln w="9525">
                  <a:solidFill>
                    <a:srgbClr val="FF00FF"/>
                  </a:solidFill>
                  <a:round/>
                  <a:headEnd/>
                  <a:tailEnd/>
                </a:ln>
                <a:solidFill>
                  <a:srgbClr val="000000"/>
                </a:solidFill>
                <a:effectLst>
                  <a:outerShdw dist="45791" dir="2021404" algn="ctr" rotWithShape="0">
                    <a:srgbClr val="B2B2B2">
                      <a:alpha val="80000"/>
                    </a:srgbClr>
                  </a:outerShdw>
                </a:effectLst>
                <a:latin typeface="Times New Roman"/>
                <a:cs typeface="Times New Roman"/>
              </a:rPr>
              <a:t>HỌC</a:t>
            </a:r>
            <a:r>
              <a:rPr lang="en-US" sz="3600" kern="10" dirty="0" smtClean="0">
                <a:ln w="9525">
                  <a:solidFill>
                    <a:srgbClr val="FF00FF"/>
                  </a:solidFill>
                  <a:round/>
                  <a:headEnd/>
                  <a:tailEnd/>
                </a:ln>
                <a:solidFill>
                  <a:srgbClr val="000000"/>
                </a:solidFill>
                <a:effectLst>
                  <a:outerShdw dist="45791" dir="2021404" algn="ctr" rotWithShape="0">
                    <a:srgbClr val="B2B2B2">
                      <a:alpha val="80000"/>
                    </a:srgbClr>
                  </a:outerShdw>
                </a:effectLst>
                <a:latin typeface="Times New Roman"/>
                <a:cs typeface="Times New Roman"/>
              </a:rPr>
              <a:t>ÁI MỘ A</a:t>
            </a:r>
            <a:endParaRPr lang="en-US" sz="3600" kern="10" dirty="0">
              <a:ln w="9525">
                <a:solidFill>
                  <a:srgbClr val="FF00FF"/>
                </a:solidFill>
                <a:round/>
                <a:headEnd/>
                <a:tailEnd/>
              </a:ln>
              <a:solidFill>
                <a:srgbClr val="000000"/>
              </a:solidFill>
              <a:effectLst>
                <a:outerShdw dist="45791" dir="2021404" algn="ctr" rotWithShape="0">
                  <a:srgbClr val="B2B2B2">
                    <a:alpha val="80000"/>
                  </a:srgbClr>
                </a:outerShdw>
              </a:effectLst>
              <a:latin typeface="Times New Roman"/>
              <a:cs typeface="Times New Roman"/>
            </a:endParaRPr>
          </a:p>
        </p:txBody>
      </p:sp>
      <p:sp>
        <p:nvSpPr>
          <p:cNvPr id="6173" name="WordArt 29"/>
          <p:cNvSpPr>
            <a:spLocks noChangeArrowheads="1" noChangeShapeType="1" noTextEdit="1"/>
          </p:cNvSpPr>
          <p:nvPr/>
        </p:nvSpPr>
        <p:spPr bwMode="auto">
          <a:xfrm>
            <a:off x="3657600" y="1676400"/>
            <a:ext cx="4276725" cy="914400"/>
          </a:xfrm>
          <a:prstGeom prst="rect">
            <a:avLst/>
          </a:prstGeom>
        </p:spPr>
        <p:txBody>
          <a:bodyPr wrap="none" fromWordArt="1">
            <a:prstTxWarp prst="textPlain">
              <a:avLst>
                <a:gd name="adj" fmla="val 50000"/>
              </a:avLst>
            </a:prstTxWarp>
          </a:bodyPr>
          <a:lstStyle/>
          <a:p>
            <a:pPr algn="ctr"/>
            <a:r>
              <a:rPr lang="en-US" sz="3600" kern="10" dirty="0">
                <a:ln w="9525">
                  <a:solidFill>
                    <a:srgbClr val="0000FF"/>
                  </a:solidFill>
                  <a:round/>
                  <a:headEnd/>
                  <a:tailEnd/>
                </a:ln>
                <a:solidFill>
                  <a:srgbClr val="000000"/>
                </a:solidFill>
                <a:effectLst>
                  <a:outerShdw dist="45791" dir="2021404" algn="ctr" rotWithShape="0">
                    <a:srgbClr val="B2B2B2">
                      <a:alpha val="80000"/>
                    </a:srgbClr>
                  </a:outerShdw>
                </a:effectLst>
                <a:latin typeface="Times New Roman"/>
                <a:cs typeface="Times New Roman"/>
              </a:rPr>
              <a:t>CHÍNH </a:t>
            </a:r>
            <a:r>
              <a:rPr lang="en-US" sz="3600" kern="10" dirty="0" smtClean="0">
                <a:ln w="9525">
                  <a:solidFill>
                    <a:srgbClr val="0000FF"/>
                  </a:solidFill>
                  <a:round/>
                  <a:headEnd/>
                  <a:tailEnd/>
                </a:ln>
                <a:solidFill>
                  <a:srgbClr val="000000"/>
                </a:solidFill>
                <a:effectLst>
                  <a:outerShdw dist="45791" dir="2021404" algn="ctr" rotWithShape="0">
                    <a:srgbClr val="B2B2B2">
                      <a:alpha val="80000"/>
                    </a:srgbClr>
                  </a:outerShdw>
                </a:effectLst>
                <a:latin typeface="Times New Roman"/>
                <a:cs typeface="Times New Roman"/>
              </a:rPr>
              <a:t>TẢ - </a:t>
            </a:r>
            <a:r>
              <a:rPr lang="en-US" sz="3600" kern="10" dirty="0" err="1" smtClean="0">
                <a:ln w="9525">
                  <a:solidFill>
                    <a:srgbClr val="0000FF"/>
                  </a:solidFill>
                  <a:round/>
                  <a:headEnd/>
                  <a:tailEnd/>
                </a:ln>
                <a:solidFill>
                  <a:srgbClr val="000000"/>
                </a:solidFill>
                <a:effectLst>
                  <a:outerShdw dist="45791" dir="2021404" algn="ctr" rotWithShape="0">
                    <a:srgbClr val="B2B2B2">
                      <a:alpha val="80000"/>
                    </a:srgbClr>
                  </a:outerShdw>
                </a:effectLst>
                <a:latin typeface="Times New Roman"/>
                <a:cs typeface="Times New Roman"/>
              </a:rPr>
              <a:t>Tuần</a:t>
            </a:r>
            <a:r>
              <a:rPr lang="en-US" sz="3600" kern="10" dirty="0" smtClean="0">
                <a:ln w="9525">
                  <a:solidFill>
                    <a:srgbClr val="0000FF"/>
                  </a:solidFill>
                  <a:round/>
                  <a:headEnd/>
                  <a:tailEnd/>
                </a:ln>
                <a:solidFill>
                  <a:srgbClr val="000000"/>
                </a:solidFill>
                <a:effectLst>
                  <a:outerShdw dist="45791" dir="2021404" algn="ctr" rotWithShape="0">
                    <a:srgbClr val="B2B2B2">
                      <a:alpha val="80000"/>
                    </a:srgbClr>
                  </a:outerShdw>
                </a:effectLst>
                <a:latin typeface="Times New Roman"/>
                <a:cs typeface="Times New Roman"/>
              </a:rPr>
              <a:t> 3 </a:t>
            </a:r>
            <a:endParaRPr lang="en-US" sz="3600" kern="10" dirty="0">
              <a:ln w="9525">
                <a:solidFill>
                  <a:srgbClr val="0000FF"/>
                </a:solidFill>
                <a:round/>
                <a:headEnd/>
                <a:tailEnd/>
              </a:ln>
              <a:solidFill>
                <a:srgbClr val="000000"/>
              </a:solidFill>
              <a:effectLst>
                <a:outerShdw dist="45791" dir="2021404" algn="ctr" rotWithShape="0">
                  <a:srgbClr val="B2B2B2">
                    <a:alpha val="80000"/>
                  </a:srgbClr>
                </a:outerShdw>
              </a:effectLst>
              <a:latin typeface="Times New Roman"/>
              <a:cs typeface="Times New Roman"/>
            </a:endParaRPr>
          </a:p>
        </p:txBody>
      </p:sp>
      <p:sp>
        <p:nvSpPr>
          <p:cNvPr id="6174" name="WordArt 30"/>
          <p:cNvSpPr>
            <a:spLocks noChangeArrowheads="1" noChangeShapeType="1" noTextEdit="1"/>
          </p:cNvSpPr>
          <p:nvPr/>
        </p:nvSpPr>
        <p:spPr bwMode="auto">
          <a:xfrm>
            <a:off x="228600" y="3352800"/>
            <a:ext cx="5791200" cy="1371600"/>
          </a:xfrm>
          <a:prstGeom prst="rect">
            <a:avLst/>
          </a:prstGeom>
        </p:spPr>
        <p:txBody>
          <a:bodyPr wrap="none" fromWordArt="1">
            <a:prstTxWarp prst="textPlain">
              <a:avLst>
                <a:gd name="adj" fmla="val 50000"/>
              </a:avLst>
            </a:prstTxWarp>
          </a:bodyPr>
          <a:lstStyle/>
          <a:p>
            <a:pPr algn="ctr"/>
            <a:r>
              <a:rPr lang="en-US" sz="3600" kern="10">
                <a:ln w="9525">
                  <a:solidFill>
                    <a:srgbClr val="FF00FF"/>
                  </a:solidFill>
                  <a:round/>
                  <a:headEnd/>
                  <a:tailEnd/>
                </a:ln>
                <a:solidFill>
                  <a:srgbClr val="FF0000"/>
                </a:solidFill>
                <a:effectLst>
                  <a:outerShdw dist="45791" dir="2021404" algn="ctr" rotWithShape="0">
                    <a:srgbClr val="B2B2B2">
                      <a:alpha val="80000"/>
                    </a:srgbClr>
                  </a:outerShdw>
                </a:effectLst>
                <a:latin typeface="Times New Roman"/>
                <a:cs typeface="Times New Roman"/>
              </a:rPr>
              <a:t>CHIẾC ÁO LEN</a:t>
            </a:r>
          </a:p>
        </p:txBody>
      </p:sp>
      <p:sp>
        <p:nvSpPr>
          <p:cNvPr id="6175" name="WordArt 31"/>
          <p:cNvSpPr>
            <a:spLocks noChangeArrowheads="1" noChangeShapeType="1" noTextEdit="1"/>
          </p:cNvSpPr>
          <p:nvPr/>
        </p:nvSpPr>
        <p:spPr bwMode="auto">
          <a:xfrm>
            <a:off x="2019300" y="6019800"/>
            <a:ext cx="7124700" cy="676275"/>
          </a:xfrm>
          <a:prstGeom prst="rect">
            <a:avLst/>
          </a:prstGeom>
        </p:spPr>
        <p:txBody>
          <a:bodyPr wrap="none" fromWordArt="1">
            <a:prstTxWarp prst="textPlain">
              <a:avLst>
                <a:gd name="adj" fmla="val 50000"/>
              </a:avLst>
            </a:prstTxWarp>
          </a:bodyPr>
          <a:lstStyle/>
          <a:p>
            <a:pPr algn="ctr"/>
            <a:endParaRPr lang="en-US" sz="3600" kern="10" dirty="0">
              <a:ln w="9525">
                <a:solidFill>
                  <a:srgbClr val="800000"/>
                </a:solidFill>
                <a:round/>
                <a:headEnd/>
                <a:tailEnd/>
              </a:ln>
              <a:effectLst>
                <a:outerShdw dist="45791" dir="2021404" algn="ctr" rotWithShape="0">
                  <a:srgbClr val="B2B2B2">
                    <a:alpha val="80000"/>
                  </a:srgbClr>
                </a:outerShdw>
              </a:effectLst>
              <a:latin typeface="Times New Roman"/>
              <a:cs typeface="Times New Roman"/>
            </a:endParaRPr>
          </a:p>
        </p:txBody>
      </p:sp>
    </p:spTree>
  </p:cSld>
  <p:clrMapOvr>
    <a:masterClrMapping/>
  </p:clrMapOvr>
  <p:transition spd="med">
    <p:blinds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bg>
      <p:bgPr>
        <a:blipFill dpi="0" rotWithShape="0">
          <a:blip r:embed="rId4"/>
          <a:srcRect/>
          <a:stretch>
            <a:fillRect/>
          </a:stretch>
        </a:blipFill>
        <a:effectLst/>
      </p:bgPr>
    </p:bg>
    <p:spTree>
      <p:nvGrpSpPr>
        <p:cNvPr id="1" name=""/>
        <p:cNvGrpSpPr/>
        <p:nvPr/>
      </p:nvGrpSpPr>
      <p:grpSpPr>
        <a:xfrm>
          <a:off x="0" y="0"/>
          <a:ext cx="0" cy="0"/>
          <a:chOff x="0" y="0"/>
          <a:chExt cx="0" cy="0"/>
        </a:xfrm>
      </p:grpSpPr>
      <p:pic>
        <p:nvPicPr>
          <p:cNvPr id="130054" name="AAAHoa cau vuon trau - Thu hien.mp3">
            <a:hlinkClick r:id="" action="ppaction://media"/>
          </p:cNvPr>
          <p:cNvPicPr>
            <a:picLocks noRot="1" noChangeAspect="1" noChangeArrowheads="1"/>
          </p:cNvPicPr>
          <p:nvPr>
            <a:audioFile r:link="rId1"/>
          </p:nvPr>
        </p:nvPicPr>
        <p:blipFill>
          <a:blip r:embed="rId5"/>
          <a:srcRect/>
          <a:stretch>
            <a:fillRect/>
          </a:stretch>
        </p:blipFill>
        <p:spPr bwMode="auto">
          <a:xfrm>
            <a:off x="2209800" y="6324600"/>
            <a:ext cx="304800" cy="304800"/>
          </a:xfrm>
          <a:prstGeom prst="rect">
            <a:avLst/>
          </a:prstGeom>
          <a:noFill/>
          <a:ln w="9525">
            <a:noFill/>
            <a:miter lim="800000"/>
            <a:headEnd/>
            <a:tailEnd/>
          </a:ln>
        </p:spPr>
      </p:pic>
      <p:pic>
        <p:nvPicPr>
          <p:cNvPr id="17412" name="Picture 8" descr="3_hoa_xoay"/>
          <p:cNvPicPr>
            <a:picLocks noChangeAspect="1" noChangeArrowheads="1" noCrop="1"/>
          </p:cNvPicPr>
          <p:nvPr/>
        </p:nvPicPr>
        <p:blipFill>
          <a:blip r:embed="rId6"/>
          <a:srcRect/>
          <a:stretch>
            <a:fillRect/>
          </a:stretch>
        </p:blipFill>
        <p:spPr bwMode="auto">
          <a:xfrm>
            <a:off x="7010400" y="5257800"/>
            <a:ext cx="685800" cy="704850"/>
          </a:xfrm>
          <a:prstGeom prst="rect">
            <a:avLst/>
          </a:prstGeom>
          <a:noFill/>
          <a:ln w="9525">
            <a:noFill/>
            <a:miter lim="800000"/>
            <a:headEnd/>
            <a:tailEnd/>
          </a:ln>
        </p:spPr>
      </p:pic>
      <p:pic>
        <p:nvPicPr>
          <p:cNvPr id="17413" name="Picture 9" descr="3_hoa_xoay"/>
          <p:cNvPicPr>
            <a:picLocks noChangeAspect="1" noChangeArrowheads="1" noCrop="1"/>
          </p:cNvPicPr>
          <p:nvPr/>
        </p:nvPicPr>
        <p:blipFill>
          <a:blip r:embed="rId6"/>
          <a:srcRect/>
          <a:stretch>
            <a:fillRect/>
          </a:stretch>
        </p:blipFill>
        <p:spPr bwMode="auto">
          <a:xfrm>
            <a:off x="7848600" y="5257800"/>
            <a:ext cx="685800" cy="704850"/>
          </a:xfrm>
          <a:prstGeom prst="rect">
            <a:avLst/>
          </a:prstGeom>
          <a:noFill/>
          <a:ln w="9525">
            <a:noFill/>
            <a:miter lim="800000"/>
            <a:headEnd/>
            <a:tailEnd/>
          </a:ln>
        </p:spPr>
      </p:pic>
      <p:pic>
        <p:nvPicPr>
          <p:cNvPr id="17414" name="Picture 11" descr="3_hoa_xoay"/>
          <p:cNvPicPr>
            <a:picLocks noChangeAspect="1" noChangeArrowheads="1" noCrop="1"/>
          </p:cNvPicPr>
          <p:nvPr/>
        </p:nvPicPr>
        <p:blipFill>
          <a:blip r:embed="rId6"/>
          <a:srcRect/>
          <a:stretch>
            <a:fillRect/>
          </a:stretch>
        </p:blipFill>
        <p:spPr bwMode="auto">
          <a:xfrm>
            <a:off x="762000" y="990600"/>
            <a:ext cx="685800" cy="704850"/>
          </a:xfrm>
          <a:prstGeom prst="rect">
            <a:avLst/>
          </a:prstGeom>
          <a:noFill/>
          <a:ln w="9525">
            <a:noFill/>
            <a:miter lim="800000"/>
            <a:headEnd/>
            <a:tailEnd/>
          </a:ln>
        </p:spPr>
      </p:pic>
      <p:pic>
        <p:nvPicPr>
          <p:cNvPr id="17415" name="Picture 13" descr="3_hoa_xoay"/>
          <p:cNvPicPr>
            <a:picLocks noChangeAspect="1" noChangeArrowheads="1" noCrop="1"/>
          </p:cNvPicPr>
          <p:nvPr/>
        </p:nvPicPr>
        <p:blipFill>
          <a:blip r:embed="rId6"/>
          <a:srcRect/>
          <a:stretch>
            <a:fillRect/>
          </a:stretch>
        </p:blipFill>
        <p:spPr bwMode="auto">
          <a:xfrm>
            <a:off x="7467600" y="4572000"/>
            <a:ext cx="685800" cy="704850"/>
          </a:xfrm>
          <a:prstGeom prst="rect">
            <a:avLst/>
          </a:prstGeom>
          <a:noFill/>
          <a:ln w="9525">
            <a:noFill/>
            <a:miter lim="800000"/>
            <a:headEnd/>
            <a:tailEnd/>
          </a:ln>
        </p:spPr>
      </p:pic>
      <p:sp>
        <p:nvSpPr>
          <p:cNvPr id="17416" name="WordArt 8"/>
          <p:cNvSpPr>
            <a:spLocks noChangeArrowheads="1" noChangeShapeType="1" noTextEdit="1"/>
          </p:cNvSpPr>
          <p:nvPr/>
        </p:nvSpPr>
        <p:spPr bwMode="auto">
          <a:xfrm>
            <a:off x="533400" y="762000"/>
            <a:ext cx="7543800" cy="4800600"/>
          </a:xfrm>
          <a:prstGeom prst="rect">
            <a:avLst/>
          </a:prstGeom>
        </p:spPr>
        <p:txBody>
          <a:bodyPr wrap="none" fromWordArt="1">
            <a:prstTxWarp prst="textCascadeUp">
              <a:avLst>
                <a:gd name="adj" fmla="val 44444"/>
              </a:avLst>
            </a:prstTxWarp>
            <a:scene3d>
              <a:camera prst="legacyPerspectiveFront">
                <a:rot lat="20519999" lon="1080000" rev="0"/>
              </a:camera>
              <a:lightRig rig="legacyHarsh2" dir="b"/>
            </a:scene3d>
            <a:sp3d extrusionH="430200" prstMaterial="legacyMatte">
              <a:extrusionClr>
                <a:srgbClr val="FF6600"/>
              </a:extrusionClr>
            </a:sp3d>
          </a:bodyPr>
          <a:lstStyle/>
          <a:p>
            <a:pPr algn="ctr"/>
            <a:r>
              <a:rPr lang="en-US" sz="3600" kern="10">
                <a:ln w="9525">
                  <a:round/>
                  <a:headEnd/>
                  <a:tailEnd/>
                </a:ln>
                <a:gradFill rotWithShape="0">
                  <a:gsLst>
                    <a:gs pos="0">
                      <a:srgbClr val="FFE701"/>
                    </a:gs>
                    <a:gs pos="100000">
                      <a:srgbClr val="FE3E02"/>
                    </a:gs>
                  </a:gsLst>
                  <a:lin ang="5400000" scaled="1"/>
                </a:gradFill>
                <a:latin typeface="Impact"/>
              </a:rPr>
              <a:t>CHÀO CÁC EM !</a:t>
            </a:r>
          </a:p>
        </p:txBody>
      </p:sp>
    </p:spTree>
  </p:cSld>
  <p:clrMapOvr>
    <a:masterClrMapping/>
  </p:clrMapOvr>
  <p:transition spd="slow">
    <p:circle/>
    <p:sndAc>
      <p:stSnd>
        <p:snd r:embed="rId3" name="applause.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90846" fill="hold"/>
                                        <p:tgtEl>
                                          <p:spTgt spid="13005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30054"/>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rgbClr val="CCFF33"/>
            </a:gs>
            <a:gs pos="100000">
              <a:schemeClr val="accent2"/>
            </a:gs>
          </a:gsLst>
          <a:lin ang="5400000" scaled="1"/>
        </a:gradFill>
        <a:effectLst/>
      </p:bgPr>
    </p:bg>
    <p:spTree>
      <p:nvGrpSpPr>
        <p:cNvPr id="1" name=""/>
        <p:cNvGrpSpPr/>
        <p:nvPr/>
      </p:nvGrpSpPr>
      <p:grpSpPr>
        <a:xfrm>
          <a:off x="0" y="0"/>
          <a:ext cx="0" cy="0"/>
          <a:chOff x="0" y="0"/>
          <a:chExt cx="0" cy="0"/>
        </a:xfrm>
      </p:grpSpPr>
      <p:pic>
        <p:nvPicPr>
          <p:cNvPr id="7175" name="Picture 27" descr="k00-9"/>
          <p:cNvPicPr>
            <a:picLocks noChangeAspect="1" noChangeArrowheads="1"/>
          </p:cNvPicPr>
          <p:nvPr/>
        </p:nvPicPr>
        <p:blipFill>
          <a:blip r:embed="rId2"/>
          <a:srcRect/>
          <a:stretch>
            <a:fillRect/>
          </a:stretch>
        </p:blipFill>
        <p:spPr bwMode="auto">
          <a:xfrm>
            <a:off x="0" y="6483350"/>
            <a:ext cx="3048000" cy="374650"/>
          </a:xfrm>
          <a:prstGeom prst="rect">
            <a:avLst/>
          </a:prstGeom>
          <a:noFill/>
          <a:ln w="9525">
            <a:noFill/>
            <a:miter lim="800000"/>
            <a:headEnd/>
            <a:tailEnd/>
          </a:ln>
        </p:spPr>
      </p:pic>
      <p:pic>
        <p:nvPicPr>
          <p:cNvPr id="7176" name="Picture 28" descr="k00-9"/>
          <p:cNvPicPr>
            <a:picLocks noChangeAspect="1" noChangeArrowheads="1"/>
          </p:cNvPicPr>
          <p:nvPr/>
        </p:nvPicPr>
        <p:blipFill>
          <a:blip r:embed="rId2"/>
          <a:srcRect/>
          <a:stretch>
            <a:fillRect/>
          </a:stretch>
        </p:blipFill>
        <p:spPr bwMode="auto">
          <a:xfrm>
            <a:off x="457200" y="6557963"/>
            <a:ext cx="3009900" cy="200025"/>
          </a:xfrm>
          <a:prstGeom prst="rect">
            <a:avLst/>
          </a:prstGeom>
          <a:noFill/>
          <a:ln w="9525">
            <a:noFill/>
            <a:miter lim="800000"/>
            <a:headEnd/>
            <a:tailEnd/>
          </a:ln>
        </p:spPr>
      </p:pic>
      <p:pic>
        <p:nvPicPr>
          <p:cNvPr id="7177" name="Picture 29" descr="k00-9"/>
          <p:cNvPicPr>
            <a:picLocks noChangeAspect="1" noChangeArrowheads="1"/>
          </p:cNvPicPr>
          <p:nvPr/>
        </p:nvPicPr>
        <p:blipFill>
          <a:blip r:embed="rId2"/>
          <a:srcRect/>
          <a:stretch>
            <a:fillRect/>
          </a:stretch>
        </p:blipFill>
        <p:spPr bwMode="auto">
          <a:xfrm>
            <a:off x="4876800" y="6573838"/>
            <a:ext cx="4267200" cy="284162"/>
          </a:xfrm>
          <a:prstGeom prst="rect">
            <a:avLst/>
          </a:prstGeom>
          <a:noFill/>
          <a:ln w="9525">
            <a:noFill/>
            <a:miter lim="800000"/>
            <a:headEnd/>
            <a:tailEnd/>
          </a:ln>
        </p:spPr>
      </p:pic>
      <p:pic>
        <p:nvPicPr>
          <p:cNvPr id="7178" name="Picture 30" descr="k00-9"/>
          <p:cNvPicPr>
            <a:picLocks noChangeAspect="1" noChangeArrowheads="1"/>
          </p:cNvPicPr>
          <p:nvPr/>
        </p:nvPicPr>
        <p:blipFill>
          <a:blip r:embed="rId2"/>
          <a:srcRect/>
          <a:stretch>
            <a:fillRect/>
          </a:stretch>
        </p:blipFill>
        <p:spPr bwMode="auto">
          <a:xfrm>
            <a:off x="2514600" y="6623050"/>
            <a:ext cx="3543300" cy="234950"/>
          </a:xfrm>
          <a:prstGeom prst="rect">
            <a:avLst/>
          </a:prstGeom>
          <a:noFill/>
          <a:ln w="9525">
            <a:noFill/>
            <a:miter lim="800000"/>
            <a:headEnd/>
            <a:tailEnd/>
          </a:ln>
        </p:spPr>
      </p:pic>
      <p:sp>
        <p:nvSpPr>
          <p:cNvPr id="7172" name="TextBox 10"/>
          <p:cNvSpPr txBox="1">
            <a:spLocks noChangeArrowheads="1"/>
          </p:cNvSpPr>
          <p:nvPr/>
        </p:nvSpPr>
        <p:spPr bwMode="auto">
          <a:xfrm>
            <a:off x="0" y="609600"/>
            <a:ext cx="9144000" cy="519113"/>
          </a:xfrm>
          <a:prstGeom prst="rect">
            <a:avLst/>
          </a:prstGeom>
          <a:noFill/>
          <a:ln w="9525">
            <a:noFill/>
            <a:miter lim="800000"/>
            <a:headEnd/>
            <a:tailEnd/>
          </a:ln>
        </p:spPr>
        <p:txBody>
          <a:bodyPr>
            <a:spAutoFit/>
          </a:bodyPr>
          <a:lstStyle/>
          <a:p>
            <a:pPr algn="ctr"/>
            <a:r>
              <a:rPr lang="en-US" sz="2800" u="sng">
                <a:solidFill>
                  <a:srgbClr val="000099"/>
                </a:solidFill>
                <a:latin typeface="Times New Roman" pitchFamily="18" charset="0"/>
                <a:cs typeface="Times New Roman" pitchFamily="18" charset="0"/>
              </a:rPr>
              <a:t>Chính tả(nghe – viết) </a:t>
            </a:r>
          </a:p>
        </p:txBody>
      </p:sp>
      <p:sp>
        <p:nvSpPr>
          <p:cNvPr id="7180" name="WordArt 12"/>
          <p:cNvSpPr>
            <a:spLocks noChangeArrowheads="1" noChangeShapeType="1" noTextEdit="1"/>
          </p:cNvSpPr>
          <p:nvPr/>
        </p:nvSpPr>
        <p:spPr bwMode="auto">
          <a:xfrm>
            <a:off x="304800" y="1752600"/>
            <a:ext cx="4267200" cy="828675"/>
          </a:xfrm>
          <a:prstGeom prst="rect">
            <a:avLst/>
          </a:prstGeom>
        </p:spPr>
        <p:txBody>
          <a:bodyPr wrap="none" fromWordArt="1">
            <a:prstTxWarp prst="textPlain">
              <a:avLst>
                <a:gd name="adj" fmla="val 50000"/>
              </a:avLst>
            </a:prstTxWarp>
          </a:bodyPr>
          <a:lstStyle/>
          <a:p>
            <a:pPr algn="ctr"/>
            <a:r>
              <a:rPr lang="en-US" sz="3600" kern="10" dirty="0" smtClean="0">
                <a:ln w="9525">
                  <a:solidFill>
                    <a:srgbClr val="FF00FF"/>
                  </a:solidFill>
                  <a:round/>
                  <a:headEnd/>
                  <a:tailEnd/>
                </a:ln>
                <a:solidFill>
                  <a:srgbClr val="FF0000"/>
                </a:solidFill>
                <a:effectLst>
                  <a:outerShdw dist="45791" dir="2021404" algn="ctr" rotWithShape="0">
                    <a:srgbClr val="B2B2B2">
                      <a:alpha val="80000"/>
                    </a:srgbClr>
                  </a:outerShdw>
                </a:effectLst>
                <a:latin typeface="Times New Roman"/>
                <a:cs typeface="Times New Roman"/>
              </a:rPr>
              <a:t>ÔN BÀI </a:t>
            </a:r>
            <a:r>
              <a:rPr lang="en-US" sz="3600" kern="10" dirty="0">
                <a:ln w="9525">
                  <a:solidFill>
                    <a:srgbClr val="FF00FF"/>
                  </a:solidFill>
                  <a:round/>
                  <a:headEnd/>
                  <a:tailEnd/>
                </a:ln>
                <a:solidFill>
                  <a:srgbClr val="FF0000"/>
                </a:solidFill>
                <a:effectLst>
                  <a:outerShdw dist="45791" dir="2021404" algn="ctr" rotWithShape="0">
                    <a:srgbClr val="B2B2B2">
                      <a:alpha val="80000"/>
                    </a:srgbClr>
                  </a:outerShdw>
                </a:effectLst>
                <a:latin typeface="Times New Roman"/>
                <a:cs typeface="Times New Roman"/>
              </a:rPr>
              <a:t>CŨ</a:t>
            </a:r>
          </a:p>
        </p:txBody>
      </p:sp>
      <p:sp>
        <p:nvSpPr>
          <p:cNvPr id="7181" name="Text Box 13"/>
          <p:cNvSpPr txBox="1">
            <a:spLocks noChangeArrowheads="1"/>
          </p:cNvSpPr>
          <p:nvPr/>
        </p:nvSpPr>
        <p:spPr bwMode="auto">
          <a:xfrm>
            <a:off x="1219200" y="3200400"/>
            <a:ext cx="2743200" cy="641350"/>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spcBef>
                <a:spcPct val="50000"/>
              </a:spcBef>
            </a:pPr>
            <a:r>
              <a:rPr lang="en-US" sz="3600">
                <a:solidFill>
                  <a:srgbClr val="0000FF"/>
                </a:solidFill>
                <a:latin typeface="Times New Roman" pitchFamily="18" charset="0"/>
                <a:cs typeface="Times New Roman" pitchFamily="18" charset="0"/>
              </a:rPr>
              <a:t>Viết: </a:t>
            </a:r>
          </a:p>
        </p:txBody>
      </p:sp>
      <p:sp>
        <p:nvSpPr>
          <p:cNvPr id="7182" name="Text Box 14"/>
          <p:cNvSpPr txBox="1">
            <a:spLocks noChangeArrowheads="1"/>
          </p:cNvSpPr>
          <p:nvPr/>
        </p:nvSpPr>
        <p:spPr bwMode="auto">
          <a:xfrm>
            <a:off x="2057400" y="3886200"/>
            <a:ext cx="7086600" cy="641350"/>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spcBef>
                <a:spcPct val="50000"/>
              </a:spcBef>
            </a:pPr>
            <a:r>
              <a:rPr lang="en-US" sz="3600">
                <a:solidFill>
                  <a:srgbClr val="0000FF"/>
                </a:solidFill>
                <a:latin typeface="Times New Roman" pitchFamily="18" charset="0"/>
                <a:cs typeface="Times New Roman" pitchFamily="18" charset="0"/>
              </a:rPr>
              <a:t>- Tun ngủn, ngắn ngủi, tủn mủn.</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80"/>
                                        </p:tgtEl>
                                        <p:attrNameLst>
                                          <p:attrName>style.visibility</p:attrName>
                                        </p:attrNameLst>
                                      </p:cBhvr>
                                      <p:to>
                                        <p:strVal val="visible"/>
                                      </p:to>
                                    </p:set>
                                    <p:anim calcmode="lin" valueType="num">
                                      <p:cBhvr additive="base">
                                        <p:cTn id="7" dur="500" fill="hold"/>
                                        <p:tgtEl>
                                          <p:spTgt spid="7180"/>
                                        </p:tgtEl>
                                        <p:attrNameLst>
                                          <p:attrName>ppt_x</p:attrName>
                                        </p:attrNameLst>
                                      </p:cBhvr>
                                      <p:tavLst>
                                        <p:tav tm="0">
                                          <p:val>
                                            <p:strVal val="#ppt_x"/>
                                          </p:val>
                                        </p:tav>
                                        <p:tav tm="100000">
                                          <p:val>
                                            <p:strVal val="#ppt_x"/>
                                          </p:val>
                                        </p:tav>
                                      </p:tavLst>
                                    </p:anim>
                                    <p:anim calcmode="lin" valueType="num">
                                      <p:cBhvr additive="base">
                                        <p:cTn id="8" dur="500" fill="hold"/>
                                        <p:tgtEl>
                                          <p:spTgt spid="718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7" presetClass="entr" presetSubtype="0" fill="hold" nodeType="clickEffect">
                                  <p:stCondLst>
                                    <p:cond delay="0"/>
                                  </p:stCondLst>
                                  <p:iterate type="lt">
                                    <p:tmPct val="50000"/>
                                  </p:iterate>
                                  <p:childTnLst>
                                    <p:set>
                                      <p:cBhvr>
                                        <p:cTn id="12" dur="1" fill="hold">
                                          <p:stCondLst>
                                            <p:cond delay="0"/>
                                          </p:stCondLst>
                                        </p:cTn>
                                        <p:tgtEl>
                                          <p:spTgt spid="7181">
                                            <p:txEl>
                                              <p:pRg st="0" end="0"/>
                                            </p:txEl>
                                          </p:spTgt>
                                        </p:tgtEl>
                                        <p:attrNameLst>
                                          <p:attrName>style.visibility</p:attrName>
                                        </p:attrNameLst>
                                      </p:cBhvr>
                                      <p:to>
                                        <p:strVal val="visible"/>
                                      </p:to>
                                    </p:set>
                                    <p:anim calcmode="discrete" valueType="clr">
                                      <p:cBhvr override="childStyle">
                                        <p:cTn id="13" dur="80"/>
                                        <p:tgtEl>
                                          <p:spTgt spid="7181">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7181">
                                            <p:txEl>
                                              <p:pRg st="0" end="0"/>
                                            </p:txEl>
                                          </p:spTgt>
                                        </p:tgtEl>
                                        <p:attrNameLst>
                                          <p:attrName>fillcolor</p:attrName>
                                        </p:attrNameLst>
                                      </p:cBhvr>
                                      <p:tavLst>
                                        <p:tav tm="0">
                                          <p:val>
                                            <p:clrVal>
                                              <a:schemeClr val="accent2"/>
                                            </p:clrVal>
                                          </p:val>
                                        </p:tav>
                                        <p:tav tm="50000">
                                          <p:val>
                                            <p:clrVal>
                                              <a:schemeClr val="hlink"/>
                                            </p:clrVal>
                                          </p:val>
                                        </p:tav>
                                      </p:tavLst>
                                    </p:anim>
                                    <p:set>
                                      <p:cBhvr>
                                        <p:cTn id="15" dur="80"/>
                                        <p:tgtEl>
                                          <p:spTgt spid="7181">
                                            <p:txEl>
                                              <p:pRg st="0" end="0"/>
                                            </p:txEl>
                                          </p:spTgt>
                                        </p:tgtEl>
                                        <p:attrNameLst>
                                          <p:attrName>fill.type</p:attrName>
                                        </p:attrNameLst>
                                      </p:cBhvr>
                                      <p:to>
                                        <p:strVal val="solid"/>
                                      </p:to>
                                    </p:set>
                                  </p:childTnLst>
                                </p:cTn>
                              </p:par>
                            </p:childTnLst>
                          </p:cTn>
                        </p:par>
                        <p:par>
                          <p:cTn id="16" fill="hold">
                            <p:stCondLst>
                              <p:cond delay="240"/>
                            </p:stCondLst>
                            <p:childTnLst>
                              <p:par>
                                <p:cTn id="17" presetID="27" presetClass="entr" presetSubtype="0" fill="hold" nodeType="afterEffect">
                                  <p:stCondLst>
                                    <p:cond delay="0"/>
                                  </p:stCondLst>
                                  <p:iterate type="lt">
                                    <p:tmPct val="50000"/>
                                  </p:iterate>
                                  <p:childTnLst>
                                    <p:set>
                                      <p:cBhvr>
                                        <p:cTn id="18" dur="1" fill="hold">
                                          <p:stCondLst>
                                            <p:cond delay="0"/>
                                          </p:stCondLst>
                                        </p:cTn>
                                        <p:tgtEl>
                                          <p:spTgt spid="7182">
                                            <p:txEl>
                                              <p:pRg st="0" end="0"/>
                                            </p:txEl>
                                          </p:spTgt>
                                        </p:tgtEl>
                                        <p:attrNameLst>
                                          <p:attrName>style.visibility</p:attrName>
                                        </p:attrNameLst>
                                      </p:cBhvr>
                                      <p:to>
                                        <p:strVal val="visible"/>
                                      </p:to>
                                    </p:set>
                                    <p:anim calcmode="discrete" valueType="clr">
                                      <p:cBhvr override="childStyle">
                                        <p:cTn id="19" dur="80"/>
                                        <p:tgtEl>
                                          <p:spTgt spid="7182">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7182">
                                            <p:txEl>
                                              <p:pRg st="0" end="0"/>
                                            </p:txEl>
                                          </p:spTgt>
                                        </p:tgtEl>
                                        <p:attrNameLst>
                                          <p:attrName>fillcolor</p:attrName>
                                        </p:attrNameLst>
                                      </p:cBhvr>
                                      <p:tavLst>
                                        <p:tav tm="0">
                                          <p:val>
                                            <p:clrVal>
                                              <a:schemeClr val="accent2"/>
                                            </p:clrVal>
                                          </p:val>
                                        </p:tav>
                                        <p:tav tm="50000">
                                          <p:val>
                                            <p:clrVal>
                                              <a:schemeClr val="hlink"/>
                                            </p:clrVal>
                                          </p:val>
                                        </p:tav>
                                      </p:tavLst>
                                    </p:anim>
                                    <p:set>
                                      <p:cBhvr>
                                        <p:cTn id="21" dur="80"/>
                                        <p:tgtEl>
                                          <p:spTgt spid="7182">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8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99CC00"/>
            </a:gs>
          </a:gsLst>
          <a:lin ang="5400000" scaled="1"/>
        </a:gradFill>
        <a:effectLst/>
      </p:bgPr>
    </p:bg>
    <p:spTree>
      <p:nvGrpSpPr>
        <p:cNvPr id="1" name=""/>
        <p:cNvGrpSpPr/>
        <p:nvPr/>
      </p:nvGrpSpPr>
      <p:grpSpPr>
        <a:xfrm>
          <a:off x="0" y="0"/>
          <a:ext cx="0" cy="0"/>
          <a:chOff x="0" y="0"/>
          <a:chExt cx="0" cy="0"/>
        </a:xfrm>
      </p:grpSpPr>
      <p:sp>
        <p:nvSpPr>
          <p:cNvPr id="8195" name="TextBox 12"/>
          <p:cNvSpPr txBox="1">
            <a:spLocks noChangeArrowheads="1"/>
          </p:cNvSpPr>
          <p:nvPr/>
        </p:nvSpPr>
        <p:spPr bwMode="auto">
          <a:xfrm>
            <a:off x="0" y="1676400"/>
            <a:ext cx="9144000" cy="3503613"/>
          </a:xfrm>
          <a:prstGeom prst="rect">
            <a:avLst/>
          </a:prstGeom>
          <a:noFill/>
          <a:ln w="9525">
            <a:noFill/>
            <a:miter lim="800000"/>
            <a:headEnd/>
            <a:tailEnd/>
          </a:ln>
        </p:spPr>
        <p:txBody>
          <a:bodyPr>
            <a:spAutoFit/>
          </a:bodyPr>
          <a:lstStyle/>
          <a:p>
            <a:r>
              <a:rPr lang="en-US" sz="3200">
                <a:solidFill>
                  <a:srgbClr val="0000FF"/>
                </a:solidFill>
                <a:latin typeface="Times New Roman" pitchFamily="18" charset="0"/>
                <a:cs typeface="Times New Roman" pitchFamily="18" charset="0"/>
              </a:rPr>
              <a:t>  Nằm cuộn tròn trong chiếc chăn bông ấm áp, lan ân hận quá. Em muốn ngồi dậy xin lỗi mẹ và anh, nhưng lại xấu hổ vì mình đã vờ ngủ. </a:t>
            </a:r>
          </a:p>
          <a:p>
            <a:r>
              <a:rPr lang="en-US" sz="3200" i="1">
                <a:solidFill>
                  <a:srgbClr val="0000FF"/>
                </a:solidFill>
                <a:latin typeface="Times New Roman" pitchFamily="18" charset="0"/>
                <a:cs typeface="Times New Roman" pitchFamily="18" charset="0"/>
              </a:rPr>
              <a:t>  </a:t>
            </a:r>
            <a:r>
              <a:rPr lang="en-US" sz="3200">
                <a:solidFill>
                  <a:srgbClr val="0000FF"/>
                </a:solidFill>
                <a:latin typeface="Times New Roman" pitchFamily="18" charset="0"/>
                <a:cs typeface="Times New Roman" pitchFamily="18" charset="0"/>
              </a:rPr>
              <a:t>Áp mặt xuống gối, em mong trời mau sáng để nói với mẹ: “Con không thích chiếc áo len ấy nữa. Mẹ hãy để tiền mua áo ấm cho cả hai anh em.”</a:t>
            </a:r>
          </a:p>
          <a:p>
            <a:r>
              <a:rPr lang="en-US" sz="3200">
                <a:solidFill>
                  <a:srgbClr val="0000FF"/>
                </a:solidFill>
                <a:latin typeface="Times New Roman" pitchFamily="18" charset="0"/>
                <a:cs typeface="Times New Roman" pitchFamily="18" charset="0"/>
              </a:rPr>
              <a:t>                                    </a:t>
            </a:r>
            <a:r>
              <a:rPr lang="en-US" sz="3200" i="1">
                <a:solidFill>
                  <a:srgbClr val="0000FF"/>
                </a:solidFill>
                <a:latin typeface="Times New Roman" pitchFamily="18" charset="0"/>
                <a:cs typeface="Times New Roman" pitchFamily="18" charset="0"/>
              </a:rPr>
              <a:t>Theo TỪ NGUYÊN THẠCH</a:t>
            </a:r>
          </a:p>
        </p:txBody>
      </p:sp>
      <p:sp>
        <p:nvSpPr>
          <p:cNvPr id="8203" name="Text Box 11"/>
          <p:cNvSpPr txBox="1">
            <a:spLocks noChangeArrowheads="1"/>
          </p:cNvSpPr>
          <p:nvPr/>
        </p:nvSpPr>
        <p:spPr bwMode="auto">
          <a:xfrm>
            <a:off x="0" y="914400"/>
            <a:ext cx="9144000" cy="579438"/>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a:r>
              <a:rPr lang="en-US" sz="3200">
                <a:solidFill>
                  <a:srgbClr val="FF0000"/>
                </a:solidFill>
                <a:latin typeface="Times New Roman" pitchFamily="18" charset="0"/>
                <a:cs typeface="Times New Roman" pitchFamily="18" charset="0"/>
              </a:rPr>
              <a:t>Chiếc áo len</a:t>
            </a:r>
          </a:p>
        </p:txBody>
      </p:sp>
      <p:pic>
        <p:nvPicPr>
          <p:cNvPr id="8204" name="Picture 12" descr="tranh bai Chiec ao len"/>
          <p:cNvPicPr>
            <a:picLocks noChangeAspect="1" noChangeArrowheads="1"/>
          </p:cNvPicPr>
          <p:nvPr/>
        </p:nvPicPr>
        <p:blipFill>
          <a:blip r:embed="rId2">
            <a:lum bright="-24000"/>
          </a:blip>
          <a:srcRect/>
          <a:stretch>
            <a:fillRect/>
          </a:stretch>
        </p:blipFill>
        <p:spPr bwMode="auto">
          <a:xfrm>
            <a:off x="0" y="1600200"/>
            <a:ext cx="9144000" cy="5257800"/>
          </a:xfrm>
          <a:prstGeom prst="rect">
            <a:avLst/>
          </a:prstGeom>
          <a:noFill/>
        </p:spPr>
      </p:pic>
      <p:sp>
        <p:nvSpPr>
          <p:cNvPr id="8205" name="TextBox 10"/>
          <p:cNvSpPr txBox="1">
            <a:spLocks noChangeArrowheads="1"/>
          </p:cNvSpPr>
          <p:nvPr/>
        </p:nvSpPr>
        <p:spPr bwMode="auto">
          <a:xfrm>
            <a:off x="0" y="457200"/>
            <a:ext cx="9144000" cy="519113"/>
          </a:xfrm>
          <a:prstGeom prst="rect">
            <a:avLst/>
          </a:prstGeom>
          <a:noFill/>
          <a:ln w="9525">
            <a:noFill/>
            <a:miter lim="800000"/>
            <a:headEnd/>
            <a:tailEnd/>
          </a:ln>
        </p:spPr>
        <p:txBody>
          <a:bodyPr>
            <a:spAutoFit/>
          </a:bodyPr>
          <a:lstStyle/>
          <a:p>
            <a:pPr algn="ctr"/>
            <a:r>
              <a:rPr lang="en-US" sz="2800" u="sng">
                <a:solidFill>
                  <a:srgbClr val="000099"/>
                </a:solidFill>
                <a:latin typeface="Times New Roman" pitchFamily="18" charset="0"/>
                <a:cs typeface="Times New Roman" pitchFamily="18" charset="0"/>
              </a:rPr>
              <a:t>Chính tả(nghe – viết)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204"/>
                                        </p:tgtEl>
                                        <p:attrNameLst>
                                          <p:attrName>style.visibility</p:attrName>
                                        </p:attrNameLst>
                                      </p:cBhvr>
                                      <p:to>
                                        <p:strVal val="visible"/>
                                      </p:to>
                                    </p:set>
                                    <p:anim calcmode="lin" valueType="num">
                                      <p:cBhvr additive="base">
                                        <p:cTn id="7" dur="500" fill="hold"/>
                                        <p:tgtEl>
                                          <p:spTgt spid="8204"/>
                                        </p:tgtEl>
                                        <p:attrNameLst>
                                          <p:attrName>ppt_x</p:attrName>
                                        </p:attrNameLst>
                                      </p:cBhvr>
                                      <p:tavLst>
                                        <p:tav tm="0">
                                          <p:val>
                                            <p:strVal val="#ppt_x"/>
                                          </p:val>
                                        </p:tav>
                                        <p:tav tm="100000">
                                          <p:val>
                                            <p:strVal val="#ppt_x"/>
                                          </p:val>
                                        </p:tav>
                                      </p:tavLst>
                                    </p:anim>
                                    <p:anim calcmode="lin" valueType="num">
                                      <p:cBhvr additive="base">
                                        <p:cTn id="8" dur="500" fill="hold"/>
                                        <p:tgtEl>
                                          <p:spTgt spid="820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7" presetClass="entr" presetSubtype="0" fill="hold" grpId="0" nodeType="clickEffect">
                                  <p:stCondLst>
                                    <p:cond delay="0"/>
                                  </p:stCondLst>
                                  <p:iterate type="lt">
                                    <p:tmPct val="50000"/>
                                  </p:iterate>
                                  <p:childTnLst>
                                    <p:set>
                                      <p:cBhvr>
                                        <p:cTn id="12" dur="1" fill="hold">
                                          <p:stCondLst>
                                            <p:cond delay="0"/>
                                          </p:stCondLst>
                                        </p:cTn>
                                        <p:tgtEl>
                                          <p:spTgt spid="8203"/>
                                        </p:tgtEl>
                                        <p:attrNameLst>
                                          <p:attrName>style.visibility</p:attrName>
                                        </p:attrNameLst>
                                      </p:cBhvr>
                                      <p:to>
                                        <p:strVal val="visible"/>
                                      </p:to>
                                    </p:set>
                                    <p:anim calcmode="discrete" valueType="clr">
                                      <p:cBhvr override="childStyle">
                                        <p:cTn id="13" dur="80"/>
                                        <p:tgtEl>
                                          <p:spTgt spid="8203"/>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8203"/>
                                        </p:tgtEl>
                                        <p:attrNameLst>
                                          <p:attrName>fillcolor</p:attrName>
                                        </p:attrNameLst>
                                      </p:cBhvr>
                                      <p:tavLst>
                                        <p:tav tm="0">
                                          <p:val>
                                            <p:clrVal>
                                              <a:schemeClr val="accent2"/>
                                            </p:clrVal>
                                          </p:val>
                                        </p:tav>
                                        <p:tav tm="50000">
                                          <p:val>
                                            <p:clrVal>
                                              <a:schemeClr val="hlink"/>
                                            </p:clrVal>
                                          </p:val>
                                        </p:tav>
                                      </p:tavLst>
                                    </p:anim>
                                    <p:set>
                                      <p:cBhvr>
                                        <p:cTn id="15" dur="80"/>
                                        <p:tgtEl>
                                          <p:spTgt spid="8203"/>
                                        </p:tgtEl>
                                        <p:attrNameLst>
                                          <p:attrName>fill.type</p:attrName>
                                        </p:attrNameLst>
                                      </p:cBhvr>
                                      <p:to>
                                        <p:strVal val="solid"/>
                                      </p:to>
                                    </p:set>
                                  </p:childTnLst>
                                </p:cTn>
                              </p:par>
                            </p:childTnLst>
                          </p:cTn>
                        </p:par>
                      </p:childTnLst>
                    </p:cTn>
                  </p:par>
                  <p:par>
                    <p:cTn id="16" fill="hold">
                      <p:stCondLst>
                        <p:cond delay="indefinite"/>
                      </p:stCondLst>
                      <p:childTnLst>
                        <p:par>
                          <p:cTn id="17" fill="hold">
                            <p:stCondLst>
                              <p:cond delay="0"/>
                            </p:stCondLst>
                            <p:childTnLst>
                              <p:par>
                                <p:cTn id="18" presetID="2" presetClass="exit" presetSubtype="4" fill="hold" nodeType="clickEffect">
                                  <p:stCondLst>
                                    <p:cond delay="0"/>
                                  </p:stCondLst>
                                  <p:childTnLst>
                                    <p:anim calcmode="lin" valueType="num">
                                      <p:cBhvr additive="base">
                                        <p:cTn id="19" dur="500"/>
                                        <p:tgtEl>
                                          <p:spTgt spid="8204"/>
                                        </p:tgtEl>
                                        <p:attrNameLst>
                                          <p:attrName>ppt_x</p:attrName>
                                        </p:attrNameLst>
                                      </p:cBhvr>
                                      <p:tavLst>
                                        <p:tav tm="0">
                                          <p:val>
                                            <p:strVal val="ppt_x"/>
                                          </p:val>
                                        </p:tav>
                                        <p:tav tm="100000">
                                          <p:val>
                                            <p:strVal val="ppt_x"/>
                                          </p:val>
                                        </p:tav>
                                      </p:tavLst>
                                    </p:anim>
                                    <p:anim calcmode="lin" valueType="num">
                                      <p:cBhvr additive="base">
                                        <p:cTn id="20" dur="500"/>
                                        <p:tgtEl>
                                          <p:spTgt spid="8204"/>
                                        </p:tgtEl>
                                        <p:attrNameLst>
                                          <p:attrName>ppt_y</p:attrName>
                                        </p:attrNameLst>
                                      </p:cBhvr>
                                      <p:tavLst>
                                        <p:tav tm="0">
                                          <p:val>
                                            <p:strVal val="ppt_y"/>
                                          </p:val>
                                        </p:tav>
                                        <p:tav tm="100000">
                                          <p:val>
                                            <p:strVal val="1+ppt_h/2"/>
                                          </p:val>
                                        </p:tav>
                                      </p:tavLst>
                                    </p:anim>
                                    <p:set>
                                      <p:cBhvr>
                                        <p:cTn id="21" dur="1" fill="hold">
                                          <p:stCondLst>
                                            <p:cond delay="499"/>
                                          </p:stCondLst>
                                        </p:cTn>
                                        <p:tgtEl>
                                          <p:spTgt spid="8204"/>
                                        </p:tgtEl>
                                        <p:attrNameLst>
                                          <p:attrName>style.visibility</p:attrName>
                                        </p:attrNameLst>
                                      </p:cBhvr>
                                      <p:to>
                                        <p:strVal val="hidden"/>
                                      </p:to>
                                    </p:set>
                                  </p:childTnLst>
                                </p:cTn>
                              </p:par>
                            </p:childTnLst>
                          </p:cTn>
                        </p:par>
                        <p:par>
                          <p:cTn id="22" fill="hold">
                            <p:stCondLst>
                              <p:cond delay="500"/>
                            </p:stCondLst>
                            <p:childTnLst>
                              <p:par>
                                <p:cTn id="23" presetID="27" presetClass="entr" presetSubtype="0" fill="hold" grpId="0" nodeType="afterEffect">
                                  <p:stCondLst>
                                    <p:cond delay="0"/>
                                  </p:stCondLst>
                                  <p:iterate type="lt">
                                    <p:tmPct val="50000"/>
                                  </p:iterate>
                                  <p:childTnLst>
                                    <p:set>
                                      <p:cBhvr>
                                        <p:cTn id="24" dur="1" fill="hold">
                                          <p:stCondLst>
                                            <p:cond delay="0"/>
                                          </p:stCondLst>
                                        </p:cTn>
                                        <p:tgtEl>
                                          <p:spTgt spid="8195"/>
                                        </p:tgtEl>
                                        <p:attrNameLst>
                                          <p:attrName>style.visibility</p:attrName>
                                        </p:attrNameLst>
                                      </p:cBhvr>
                                      <p:to>
                                        <p:strVal val="visible"/>
                                      </p:to>
                                    </p:set>
                                    <p:anim calcmode="discrete" valueType="clr">
                                      <p:cBhvr override="childStyle">
                                        <p:cTn id="25" dur="80"/>
                                        <p:tgtEl>
                                          <p:spTgt spid="8195"/>
                                        </p:tgtEl>
                                        <p:attrNameLst>
                                          <p:attrName>style.color</p:attrName>
                                        </p:attrNameLst>
                                      </p:cBhvr>
                                      <p:tavLst>
                                        <p:tav tm="0">
                                          <p:val>
                                            <p:clrVal>
                                              <a:schemeClr val="accent2"/>
                                            </p:clrVal>
                                          </p:val>
                                        </p:tav>
                                        <p:tav tm="50000">
                                          <p:val>
                                            <p:clrVal>
                                              <a:schemeClr val="hlink"/>
                                            </p:clrVal>
                                          </p:val>
                                        </p:tav>
                                      </p:tavLst>
                                    </p:anim>
                                    <p:anim calcmode="discrete" valueType="clr">
                                      <p:cBhvr>
                                        <p:cTn id="26" dur="80"/>
                                        <p:tgtEl>
                                          <p:spTgt spid="8195"/>
                                        </p:tgtEl>
                                        <p:attrNameLst>
                                          <p:attrName>fillcolor</p:attrName>
                                        </p:attrNameLst>
                                      </p:cBhvr>
                                      <p:tavLst>
                                        <p:tav tm="0">
                                          <p:val>
                                            <p:clrVal>
                                              <a:schemeClr val="accent2"/>
                                            </p:clrVal>
                                          </p:val>
                                        </p:tav>
                                        <p:tav tm="50000">
                                          <p:val>
                                            <p:clrVal>
                                              <a:schemeClr val="hlink"/>
                                            </p:clrVal>
                                          </p:val>
                                        </p:tav>
                                      </p:tavLst>
                                    </p:anim>
                                    <p:set>
                                      <p:cBhvr>
                                        <p:cTn id="27" dur="80"/>
                                        <p:tgtEl>
                                          <p:spTgt spid="819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p:bldP spid="820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0" name="Picture 5" descr="j0283679"/>
          <p:cNvPicPr>
            <a:picLocks noChangeAspect="1" noChangeArrowheads="1" noCrop="1"/>
          </p:cNvPicPr>
          <p:nvPr/>
        </p:nvPicPr>
        <p:blipFill>
          <a:blip r:embed="rId2"/>
          <a:srcRect/>
          <a:stretch>
            <a:fillRect/>
          </a:stretch>
        </p:blipFill>
        <p:spPr bwMode="auto">
          <a:xfrm>
            <a:off x="0" y="0"/>
            <a:ext cx="990600" cy="1219200"/>
          </a:xfrm>
          <a:prstGeom prst="rect">
            <a:avLst/>
          </a:prstGeom>
          <a:noFill/>
          <a:ln w="9525">
            <a:noFill/>
            <a:miter lim="800000"/>
            <a:headEnd/>
            <a:tailEnd/>
          </a:ln>
        </p:spPr>
      </p:pic>
      <p:pic>
        <p:nvPicPr>
          <p:cNvPr id="9221" name="Picture 9" descr="Hoa day"/>
          <p:cNvPicPr>
            <a:picLocks noChangeAspect="1" noChangeArrowheads="1"/>
          </p:cNvPicPr>
          <p:nvPr/>
        </p:nvPicPr>
        <p:blipFill>
          <a:blip r:embed="rId3"/>
          <a:srcRect/>
          <a:stretch>
            <a:fillRect/>
          </a:stretch>
        </p:blipFill>
        <p:spPr bwMode="auto">
          <a:xfrm>
            <a:off x="7543800" y="5029200"/>
            <a:ext cx="1600200" cy="1828800"/>
          </a:xfrm>
          <a:prstGeom prst="rect">
            <a:avLst/>
          </a:prstGeom>
          <a:noFill/>
          <a:ln w="9525">
            <a:noFill/>
            <a:miter lim="800000"/>
            <a:headEnd/>
            <a:tailEnd/>
          </a:ln>
        </p:spPr>
      </p:pic>
      <p:sp>
        <p:nvSpPr>
          <p:cNvPr id="11" name="Text Box 20"/>
          <p:cNvSpPr txBox="1">
            <a:spLocks noChangeArrowheads="1"/>
          </p:cNvSpPr>
          <p:nvPr/>
        </p:nvSpPr>
        <p:spPr bwMode="auto">
          <a:xfrm>
            <a:off x="0" y="2667000"/>
            <a:ext cx="8686800" cy="946150"/>
          </a:xfrm>
          <a:prstGeom prst="rect">
            <a:avLst/>
          </a:prstGeom>
          <a:solidFill>
            <a:schemeClr val="accent1">
              <a:lumMod val="40000"/>
              <a:lumOff val="60000"/>
            </a:schemeClr>
          </a:solidFill>
          <a:ln w="9525">
            <a:noFill/>
            <a:miter lim="800000"/>
            <a:headEnd/>
            <a:tailEnd/>
          </a:ln>
        </p:spPr>
        <p:txBody>
          <a:bodyPr>
            <a:spAutoFit/>
          </a:bodyPr>
          <a:lstStyle/>
          <a:p>
            <a:pPr>
              <a:spcBef>
                <a:spcPct val="50000"/>
              </a:spcBef>
            </a:pPr>
            <a:r>
              <a:rPr lang="en-US" sz="2800">
                <a:solidFill>
                  <a:srgbClr val="FF0066"/>
                </a:solidFill>
                <a:latin typeface="Times New Roman" pitchFamily="18" charset="0"/>
                <a:cs typeface="Times New Roman" pitchFamily="18" charset="0"/>
              </a:rPr>
              <a:t>+ Vì em đã làm cho mẹ phải lo buồn, làm cho anh phải nhường phần mình cho em. </a:t>
            </a:r>
          </a:p>
        </p:txBody>
      </p:sp>
      <p:sp>
        <p:nvSpPr>
          <p:cNvPr id="9227" name="Text Box 11"/>
          <p:cNvSpPr txBox="1">
            <a:spLocks noChangeArrowheads="1"/>
          </p:cNvSpPr>
          <p:nvPr/>
        </p:nvSpPr>
        <p:spPr bwMode="auto">
          <a:xfrm>
            <a:off x="0" y="3810000"/>
            <a:ext cx="7620000" cy="519113"/>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eaLnBrk="1" hangingPunct="1">
              <a:spcBef>
                <a:spcPct val="50000"/>
              </a:spcBef>
              <a:buClr>
                <a:srgbClr val="00CC99"/>
              </a:buClr>
              <a:buFont typeface="Wingdings" pitchFamily="2" charset="2"/>
              <a:buNone/>
            </a:pPr>
            <a:r>
              <a:rPr lang="en-US" sz="2800">
                <a:solidFill>
                  <a:srgbClr val="0000CC"/>
                </a:solidFill>
                <a:latin typeface="Times New Roman" pitchFamily="18" charset="0"/>
                <a:cs typeface="Times New Roman" pitchFamily="18" charset="0"/>
              </a:rPr>
              <a:t>- Những chữ nào trong đoạn văn cần viết hoa?</a:t>
            </a:r>
            <a:endParaRPr lang="en-US" sz="2800">
              <a:latin typeface="Times New Roman" pitchFamily="18" charset="0"/>
              <a:cs typeface="Times New Roman" pitchFamily="18" charset="0"/>
            </a:endParaRPr>
          </a:p>
        </p:txBody>
      </p:sp>
      <p:sp>
        <p:nvSpPr>
          <p:cNvPr id="9228" name="Text Box 12"/>
          <p:cNvSpPr txBox="1">
            <a:spLocks noChangeArrowheads="1"/>
          </p:cNvSpPr>
          <p:nvPr/>
        </p:nvSpPr>
        <p:spPr bwMode="auto">
          <a:xfrm>
            <a:off x="0" y="2133600"/>
            <a:ext cx="9144000" cy="519113"/>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eaLnBrk="1" hangingPunct="1">
              <a:spcBef>
                <a:spcPct val="50000"/>
              </a:spcBef>
              <a:buClr>
                <a:srgbClr val="00CC99"/>
              </a:buClr>
              <a:buFont typeface="Wingdings" pitchFamily="2" charset="2"/>
              <a:buNone/>
            </a:pPr>
            <a:r>
              <a:rPr lang="en-US" sz="2800">
                <a:solidFill>
                  <a:srgbClr val="0000CC"/>
                </a:solidFill>
                <a:latin typeface="Times New Roman" pitchFamily="18" charset="0"/>
                <a:cs typeface="Times New Roman" pitchFamily="18" charset="0"/>
              </a:rPr>
              <a:t>- Vì sao Lan ân hận? </a:t>
            </a:r>
            <a:endParaRPr lang="en-US" sz="2800">
              <a:latin typeface="Times New Roman" pitchFamily="18" charset="0"/>
              <a:cs typeface="Times New Roman" pitchFamily="18" charset="0"/>
            </a:endParaRPr>
          </a:p>
        </p:txBody>
      </p:sp>
      <p:sp>
        <p:nvSpPr>
          <p:cNvPr id="7" name="Text Box 4"/>
          <p:cNvSpPr txBox="1">
            <a:spLocks noChangeArrowheads="1"/>
          </p:cNvSpPr>
          <p:nvPr/>
        </p:nvSpPr>
        <p:spPr bwMode="auto">
          <a:xfrm>
            <a:off x="0" y="4343400"/>
            <a:ext cx="9144000" cy="519113"/>
          </a:xfrm>
          <a:prstGeom prst="rect">
            <a:avLst/>
          </a:prstGeom>
          <a:solidFill>
            <a:srgbClr val="FFFF99"/>
          </a:solidFill>
          <a:ln w="9525">
            <a:noFill/>
            <a:miter lim="800000"/>
            <a:headEnd/>
            <a:tailEnd/>
          </a:ln>
        </p:spPr>
        <p:txBody>
          <a:bodyPr>
            <a:spAutoFit/>
          </a:bodyPr>
          <a:lstStyle/>
          <a:p>
            <a:pPr eaLnBrk="1" hangingPunct="1">
              <a:spcBef>
                <a:spcPct val="50000"/>
              </a:spcBef>
            </a:pPr>
            <a:r>
              <a:rPr lang="en-US" sz="2800" b="0">
                <a:solidFill>
                  <a:srgbClr val="FF0066"/>
                </a:solidFill>
                <a:latin typeface="Times New Roman" pitchFamily="18" charset="0"/>
                <a:cs typeface="Times New Roman" pitchFamily="18" charset="0"/>
              </a:rPr>
              <a:t>+ </a:t>
            </a:r>
            <a:r>
              <a:rPr lang="en-US" sz="2800">
                <a:solidFill>
                  <a:srgbClr val="FF0066"/>
                </a:solidFill>
                <a:latin typeface="Times New Roman" pitchFamily="18" charset="0"/>
                <a:cs typeface="Times New Roman" pitchFamily="18" charset="0"/>
              </a:rPr>
              <a:t> Các chữ đầu đoạn, đầu câu, tên riêng của người.</a:t>
            </a:r>
          </a:p>
        </p:txBody>
      </p:sp>
      <p:sp>
        <p:nvSpPr>
          <p:cNvPr id="9230" name="Text Box 14"/>
          <p:cNvSpPr txBox="1">
            <a:spLocks noChangeArrowheads="1"/>
          </p:cNvSpPr>
          <p:nvPr/>
        </p:nvSpPr>
        <p:spPr bwMode="auto">
          <a:xfrm>
            <a:off x="0" y="4876800"/>
            <a:ext cx="9144000" cy="519113"/>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eaLnBrk="1" hangingPunct="1">
              <a:spcBef>
                <a:spcPct val="50000"/>
              </a:spcBef>
              <a:buClr>
                <a:srgbClr val="00CC99"/>
              </a:buClr>
              <a:buFont typeface="Wingdings" pitchFamily="2" charset="2"/>
              <a:buNone/>
            </a:pPr>
            <a:r>
              <a:rPr lang="en-US" sz="2800">
                <a:solidFill>
                  <a:srgbClr val="0000CC"/>
                </a:solidFill>
                <a:latin typeface="Times New Roman" pitchFamily="18" charset="0"/>
                <a:cs typeface="Times New Roman" pitchFamily="18" charset="0"/>
              </a:rPr>
              <a:t>- Lời Lan muốn nói với mẹ được đặt trong dấu câu gì?</a:t>
            </a:r>
            <a:endParaRPr lang="en-US" sz="2800">
              <a:latin typeface="Times New Roman" pitchFamily="18" charset="0"/>
              <a:cs typeface="Times New Roman" pitchFamily="18" charset="0"/>
            </a:endParaRPr>
          </a:p>
        </p:txBody>
      </p:sp>
      <p:sp>
        <p:nvSpPr>
          <p:cNvPr id="9231" name="Text Box 15"/>
          <p:cNvSpPr txBox="1">
            <a:spLocks noChangeArrowheads="1"/>
          </p:cNvSpPr>
          <p:nvPr/>
        </p:nvSpPr>
        <p:spPr bwMode="auto">
          <a:xfrm>
            <a:off x="0" y="5486400"/>
            <a:ext cx="9144000" cy="519113"/>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spcBef>
                <a:spcPct val="50000"/>
              </a:spcBef>
            </a:pPr>
            <a:r>
              <a:rPr lang="en-US" sz="2800">
                <a:solidFill>
                  <a:srgbClr val="FF0066"/>
                </a:solidFill>
                <a:latin typeface="Times New Roman" pitchFamily="18" charset="0"/>
                <a:cs typeface="Times New Roman" pitchFamily="18" charset="0"/>
              </a:rPr>
              <a:t>+ Dấu hai chấm và dấu ngoặc kép.</a:t>
            </a:r>
          </a:p>
        </p:txBody>
      </p:sp>
      <p:pic>
        <p:nvPicPr>
          <p:cNvPr id="9232" name="Picture 24" descr="!PC8_C2A"/>
          <p:cNvPicPr>
            <a:picLocks noChangeAspect="1" noChangeArrowheads="1" noCrop="1"/>
          </p:cNvPicPr>
          <p:nvPr/>
        </p:nvPicPr>
        <p:blipFill>
          <a:blip r:embed="rId4"/>
          <a:srcRect/>
          <a:stretch>
            <a:fillRect/>
          </a:stretch>
        </p:blipFill>
        <p:spPr bwMode="auto">
          <a:xfrm rot="10800000">
            <a:off x="0" y="6248400"/>
            <a:ext cx="7543800" cy="609600"/>
          </a:xfrm>
          <a:prstGeom prst="rect">
            <a:avLst/>
          </a:prstGeom>
          <a:noFill/>
          <a:ln w="9525">
            <a:noFill/>
            <a:miter lim="800000"/>
            <a:headEnd/>
            <a:tailEnd/>
          </a:ln>
        </p:spPr>
      </p:pic>
      <p:sp>
        <p:nvSpPr>
          <p:cNvPr id="9233" name="Text Box 17"/>
          <p:cNvSpPr txBox="1">
            <a:spLocks noChangeArrowheads="1"/>
          </p:cNvSpPr>
          <p:nvPr/>
        </p:nvSpPr>
        <p:spPr bwMode="auto">
          <a:xfrm>
            <a:off x="0" y="914400"/>
            <a:ext cx="9144000" cy="579438"/>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a:r>
              <a:rPr lang="en-US" sz="3200">
                <a:solidFill>
                  <a:srgbClr val="FF0000"/>
                </a:solidFill>
                <a:latin typeface="Times New Roman" pitchFamily="18" charset="0"/>
                <a:cs typeface="Times New Roman" pitchFamily="18" charset="0"/>
              </a:rPr>
              <a:t>Chiếc áo len</a:t>
            </a:r>
          </a:p>
        </p:txBody>
      </p:sp>
      <p:sp>
        <p:nvSpPr>
          <p:cNvPr id="9234" name="TextBox 10"/>
          <p:cNvSpPr txBox="1">
            <a:spLocks noChangeArrowheads="1"/>
          </p:cNvSpPr>
          <p:nvPr/>
        </p:nvSpPr>
        <p:spPr bwMode="auto">
          <a:xfrm>
            <a:off x="0" y="457200"/>
            <a:ext cx="9144000" cy="519113"/>
          </a:xfrm>
          <a:prstGeom prst="rect">
            <a:avLst/>
          </a:prstGeom>
          <a:noFill/>
          <a:ln w="9525">
            <a:noFill/>
            <a:miter lim="800000"/>
            <a:headEnd/>
            <a:tailEnd/>
          </a:ln>
        </p:spPr>
        <p:txBody>
          <a:bodyPr>
            <a:spAutoFit/>
          </a:bodyPr>
          <a:lstStyle/>
          <a:p>
            <a:pPr algn="ctr"/>
            <a:r>
              <a:rPr lang="en-US" sz="2800" u="sng">
                <a:solidFill>
                  <a:srgbClr val="000099"/>
                </a:solidFill>
                <a:latin typeface="Times New Roman" pitchFamily="18" charset="0"/>
                <a:cs typeface="Times New Roman" pitchFamily="18" charset="0"/>
              </a:rPr>
              <a:t>Chính tả(nghe – viết) </a:t>
            </a:r>
          </a:p>
        </p:txBody>
      </p:sp>
    </p:spTree>
  </p:cSld>
  <p:clrMapOvr>
    <a:masterClrMapping/>
  </p:clrMapOvr>
  <p:transition spd="slow">
    <p:cover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9228"/>
                                        </p:tgtEl>
                                        <p:attrNameLst>
                                          <p:attrName>style.visibility</p:attrName>
                                        </p:attrNameLst>
                                      </p:cBhvr>
                                      <p:to>
                                        <p:strVal val="visible"/>
                                      </p:to>
                                    </p:set>
                                    <p:anim calcmode="discrete" valueType="clr">
                                      <p:cBhvr override="childStyle">
                                        <p:cTn id="7" dur="80"/>
                                        <p:tgtEl>
                                          <p:spTgt spid="922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9228"/>
                                        </p:tgtEl>
                                        <p:attrNameLst>
                                          <p:attrName>fillcolor</p:attrName>
                                        </p:attrNameLst>
                                      </p:cBhvr>
                                      <p:tavLst>
                                        <p:tav tm="0">
                                          <p:val>
                                            <p:clrVal>
                                              <a:schemeClr val="accent2"/>
                                            </p:clrVal>
                                          </p:val>
                                        </p:tav>
                                        <p:tav tm="50000">
                                          <p:val>
                                            <p:clrVal>
                                              <a:schemeClr val="hlink"/>
                                            </p:clrVal>
                                          </p:val>
                                        </p:tav>
                                      </p:tavLst>
                                    </p:anim>
                                    <p:set>
                                      <p:cBhvr>
                                        <p:cTn id="9" dur="80"/>
                                        <p:tgtEl>
                                          <p:spTgt spid="9228"/>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11"/>
                                        </p:tgtEl>
                                        <p:attrNameLst>
                                          <p:attrName>style.visibility</p:attrName>
                                        </p:attrNameLst>
                                      </p:cBhvr>
                                      <p:to>
                                        <p:strVal val="visible"/>
                                      </p:to>
                                    </p:set>
                                    <p:anim calcmode="discrete" valueType="clr">
                                      <p:cBhvr override="childStyle">
                                        <p:cTn id="14" dur="80"/>
                                        <p:tgtEl>
                                          <p:spTgt spid="11"/>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11"/>
                                        </p:tgtEl>
                                        <p:attrNameLst>
                                          <p:attrName>fillcolor</p:attrName>
                                        </p:attrNameLst>
                                      </p:cBhvr>
                                      <p:tavLst>
                                        <p:tav tm="0">
                                          <p:val>
                                            <p:clrVal>
                                              <a:schemeClr val="accent2"/>
                                            </p:clrVal>
                                          </p:val>
                                        </p:tav>
                                        <p:tav tm="50000">
                                          <p:val>
                                            <p:clrVal>
                                              <a:schemeClr val="hlink"/>
                                            </p:clrVal>
                                          </p:val>
                                        </p:tav>
                                      </p:tavLst>
                                    </p:anim>
                                    <p:set>
                                      <p:cBhvr>
                                        <p:cTn id="16" dur="80"/>
                                        <p:tgtEl>
                                          <p:spTgt spid="11"/>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9227"/>
                                        </p:tgtEl>
                                        <p:attrNameLst>
                                          <p:attrName>style.visibility</p:attrName>
                                        </p:attrNameLst>
                                      </p:cBhvr>
                                      <p:to>
                                        <p:strVal val="visible"/>
                                      </p:to>
                                    </p:set>
                                    <p:anim calcmode="discrete" valueType="clr">
                                      <p:cBhvr override="childStyle">
                                        <p:cTn id="21" dur="80"/>
                                        <p:tgtEl>
                                          <p:spTgt spid="9227"/>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9227"/>
                                        </p:tgtEl>
                                        <p:attrNameLst>
                                          <p:attrName>fillcolor</p:attrName>
                                        </p:attrNameLst>
                                      </p:cBhvr>
                                      <p:tavLst>
                                        <p:tav tm="0">
                                          <p:val>
                                            <p:clrVal>
                                              <a:schemeClr val="accent2"/>
                                            </p:clrVal>
                                          </p:val>
                                        </p:tav>
                                        <p:tav tm="50000">
                                          <p:val>
                                            <p:clrVal>
                                              <a:schemeClr val="hlink"/>
                                            </p:clrVal>
                                          </p:val>
                                        </p:tav>
                                      </p:tavLst>
                                    </p:anim>
                                    <p:set>
                                      <p:cBhvr>
                                        <p:cTn id="23" dur="80"/>
                                        <p:tgtEl>
                                          <p:spTgt spid="9227"/>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27" presetClass="entr" presetSubtype="0" fill="hold" grpId="0" nodeType="clickEffect">
                                  <p:stCondLst>
                                    <p:cond delay="0"/>
                                  </p:stCondLst>
                                  <p:iterate type="lt">
                                    <p:tmPct val="50000"/>
                                  </p:iterate>
                                  <p:childTnLst>
                                    <p:set>
                                      <p:cBhvr>
                                        <p:cTn id="27" dur="1" fill="hold">
                                          <p:stCondLst>
                                            <p:cond delay="0"/>
                                          </p:stCondLst>
                                        </p:cTn>
                                        <p:tgtEl>
                                          <p:spTgt spid="7"/>
                                        </p:tgtEl>
                                        <p:attrNameLst>
                                          <p:attrName>style.visibility</p:attrName>
                                        </p:attrNameLst>
                                      </p:cBhvr>
                                      <p:to>
                                        <p:strVal val="visible"/>
                                      </p:to>
                                    </p:set>
                                    <p:anim calcmode="discrete" valueType="clr">
                                      <p:cBhvr override="childStyle">
                                        <p:cTn id="28" dur="80"/>
                                        <p:tgtEl>
                                          <p:spTgt spid="7"/>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7"/>
                                        </p:tgtEl>
                                        <p:attrNameLst>
                                          <p:attrName>fillcolor</p:attrName>
                                        </p:attrNameLst>
                                      </p:cBhvr>
                                      <p:tavLst>
                                        <p:tav tm="0">
                                          <p:val>
                                            <p:clrVal>
                                              <a:schemeClr val="accent2"/>
                                            </p:clrVal>
                                          </p:val>
                                        </p:tav>
                                        <p:tav tm="50000">
                                          <p:val>
                                            <p:clrVal>
                                              <a:schemeClr val="hlink"/>
                                            </p:clrVal>
                                          </p:val>
                                        </p:tav>
                                      </p:tavLst>
                                    </p:anim>
                                    <p:set>
                                      <p:cBhvr>
                                        <p:cTn id="30" dur="80"/>
                                        <p:tgtEl>
                                          <p:spTgt spid="7"/>
                                        </p:tgtEl>
                                        <p:attrNameLst>
                                          <p:attrName>fill.type</p:attrName>
                                        </p:attrNameLst>
                                      </p:cBhvr>
                                      <p:to>
                                        <p:strVal val="solid"/>
                                      </p:to>
                                    </p:set>
                                  </p:childTnLst>
                                </p:cTn>
                              </p:par>
                            </p:childTnLst>
                          </p:cTn>
                        </p:par>
                      </p:childTnLst>
                    </p:cTn>
                  </p:par>
                  <p:par>
                    <p:cTn id="31" fill="hold">
                      <p:stCondLst>
                        <p:cond delay="indefinite"/>
                      </p:stCondLst>
                      <p:childTnLst>
                        <p:par>
                          <p:cTn id="32" fill="hold">
                            <p:stCondLst>
                              <p:cond delay="0"/>
                            </p:stCondLst>
                            <p:childTnLst>
                              <p:par>
                                <p:cTn id="33" presetID="27" presetClass="entr" presetSubtype="0" fill="hold" nodeType="clickEffect">
                                  <p:stCondLst>
                                    <p:cond delay="0"/>
                                  </p:stCondLst>
                                  <p:iterate type="lt">
                                    <p:tmPct val="50000"/>
                                  </p:iterate>
                                  <p:childTnLst>
                                    <p:set>
                                      <p:cBhvr>
                                        <p:cTn id="34" dur="1" fill="hold">
                                          <p:stCondLst>
                                            <p:cond delay="0"/>
                                          </p:stCondLst>
                                        </p:cTn>
                                        <p:tgtEl>
                                          <p:spTgt spid="9230">
                                            <p:txEl>
                                              <p:pRg st="0" end="0"/>
                                            </p:txEl>
                                          </p:spTgt>
                                        </p:tgtEl>
                                        <p:attrNameLst>
                                          <p:attrName>style.visibility</p:attrName>
                                        </p:attrNameLst>
                                      </p:cBhvr>
                                      <p:to>
                                        <p:strVal val="visible"/>
                                      </p:to>
                                    </p:set>
                                    <p:anim calcmode="discrete" valueType="clr">
                                      <p:cBhvr override="childStyle">
                                        <p:cTn id="35" dur="80"/>
                                        <p:tgtEl>
                                          <p:spTgt spid="9230">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6" dur="80"/>
                                        <p:tgtEl>
                                          <p:spTgt spid="9230">
                                            <p:txEl>
                                              <p:pRg st="0" end="0"/>
                                            </p:txEl>
                                          </p:spTgt>
                                        </p:tgtEl>
                                        <p:attrNameLst>
                                          <p:attrName>fillcolor</p:attrName>
                                        </p:attrNameLst>
                                      </p:cBhvr>
                                      <p:tavLst>
                                        <p:tav tm="0">
                                          <p:val>
                                            <p:clrVal>
                                              <a:schemeClr val="accent2"/>
                                            </p:clrVal>
                                          </p:val>
                                        </p:tav>
                                        <p:tav tm="50000">
                                          <p:val>
                                            <p:clrVal>
                                              <a:schemeClr val="hlink"/>
                                            </p:clrVal>
                                          </p:val>
                                        </p:tav>
                                      </p:tavLst>
                                    </p:anim>
                                    <p:set>
                                      <p:cBhvr>
                                        <p:cTn id="37" dur="80"/>
                                        <p:tgtEl>
                                          <p:spTgt spid="9230">
                                            <p:txEl>
                                              <p:pRg st="0" end="0"/>
                                            </p:txEl>
                                          </p:spTgt>
                                        </p:tgtEl>
                                        <p:attrNameLst>
                                          <p:attrName>fill.type</p:attrName>
                                        </p:attrNameLst>
                                      </p:cBhvr>
                                      <p:to>
                                        <p:strVal val="solid"/>
                                      </p:to>
                                    </p:set>
                                  </p:childTnLst>
                                </p:cTn>
                              </p:par>
                            </p:childTnLst>
                          </p:cTn>
                        </p:par>
                      </p:childTnLst>
                    </p:cTn>
                  </p:par>
                  <p:par>
                    <p:cTn id="38" fill="hold">
                      <p:stCondLst>
                        <p:cond delay="indefinite"/>
                      </p:stCondLst>
                      <p:childTnLst>
                        <p:par>
                          <p:cTn id="39" fill="hold">
                            <p:stCondLst>
                              <p:cond delay="0"/>
                            </p:stCondLst>
                            <p:childTnLst>
                              <p:par>
                                <p:cTn id="40" presetID="27" presetClass="entr" presetSubtype="0" fill="hold" grpId="0" nodeType="clickEffect">
                                  <p:stCondLst>
                                    <p:cond delay="0"/>
                                  </p:stCondLst>
                                  <p:iterate type="lt">
                                    <p:tmPct val="50000"/>
                                  </p:iterate>
                                  <p:childTnLst>
                                    <p:set>
                                      <p:cBhvr>
                                        <p:cTn id="41" dur="1" fill="hold">
                                          <p:stCondLst>
                                            <p:cond delay="0"/>
                                          </p:stCondLst>
                                        </p:cTn>
                                        <p:tgtEl>
                                          <p:spTgt spid="9231"/>
                                        </p:tgtEl>
                                        <p:attrNameLst>
                                          <p:attrName>style.visibility</p:attrName>
                                        </p:attrNameLst>
                                      </p:cBhvr>
                                      <p:to>
                                        <p:strVal val="visible"/>
                                      </p:to>
                                    </p:set>
                                    <p:anim calcmode="discrete" valueType="clr">
                                      <p:cBhvr override="childStyle">
                                        <p:cTn id="42" dur="80"/>
                                        <p:tgtEl>
                                          <p:spTgt spid="9231"/>
                                        </p:tgtEl>
                                        <p:attrNameLst>
                                          <p:attrName>style.color</p:attrName>
                                        </p:attrNameLst>
                                      </p:cBhvr>
                                      <p:tavLst>
                                        <p:tav tm="0">
                                          <p:val>
                                            <p:clrVal>
                                              <a:schemeClr val="accent2"/>
                                            </p:clrVal>
                                          </p:val>
                                        </p:tav>
                                        <p:tav tm="50000">
                                          <p:val>
                                            <p:clrVal>
                                              <a:schemeClr val="hlink"/>
                                            </p:clrVal>
                                          </p:val>
                                        </p:tav>
                                      </p:tavLst>
                                    </p:anim>
                                    <p:anim calcmode="discrete" valueType="clr">
                                      <p:cBhvr>
                                        <p:cTn id="43" dur="80"/>
                                        <p:tgtEl>
                                          <p:spTgt spid="9231"/>
                                        </p:tgtEl>
                                        <p:attrNameLst>
                                          <p:attrName>fillcolor</p:attrName>
                                        </p:attrNameLst>
                                      </p:cBhvr>
                                      <p:tavLst>
                                        <p:tav tm="0">
                                          <p:val>
                                            <p:clrVal>
                                              <a:schemeClr val="accent2"/>
                                            </p:clrVal>
                                          </p:val>
                                        </p:tav>
                                        <p:tav tm="50000">
                                          <p:val>
                                            <p:clrVal>
                                              <a:schemeClr val="hlink"/>
                                            </p:clrVal>
                                          </p:val>
                                        </p:tav>
                                      </p:tavLst>
                                    </p:anim>
                                    <p:set>
                                      <p:cBhvr>
                                        <p:cTn id="44" dur="80"/>
                                        <p:tgtEl>
                                          <p:spTgt spid="923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9227" grpId="0"/>
      <p:bldP spid="9228" grpId="0"/>
      <p:bldP spid="7" grpId="0" animBg="1"/>
      <p:bldP spid="923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a:xfrm>
            <a:off x="0" y="2133600"/>
            <a:ext cx="5410200" cy="838200"/>
          </a:xfrm>
        </p:spPr>
        <p:txBody>
          <a:bodyPr/>
          <a:lstStyle/>
          <a:p>
            <a:pPr eaLnBrk="1" hangingPunct="1"/>
            <a:r>
              <a:rPr lang="en-US" u="sng" smtClean="0">
                <a:solidFill>
                  <a:srgbClr val="006600"/>
                </a:solidFill>
                <a:latin typeface="Times New Roman" pitchFamily="18" charset="0"/>
                <a:cs typeface="Times New Roman" pitchFamily="18" charset="0"/>
              </a:rPr>
              <a:t>Hướng dẫn viết từ khó</a:t>
            </a:r>
          </a:p>
        </p:txBody>
      </p:sp>
      <p:sp>
        <p:nvSpPr>
          <p:cNvPr id="171012" name="Rectangle 4"/>
          <p:cNvSpPr>
            <a:spLocks noChangeArrowheads="1"/>
          </p:cNvSpPr>
          <p:nvPr/>
        </p:nvSpPr>
        <p:spPr bwMode="auto">
          <a:xfrm>
            <a:off x="152400" y="3124200"/>
            <a:ext cx="3352800" cy="609600"/>
          </a:xfrm>
          <a:prstGeom prst="rect">
            <a:avLst/>
          </a:prstGeom>
          <a:noFill/>
          <a:ln w="9525">
            <a:noFill/>
            <a:miter lim="800000"/>
            <a:headEnd/>
            <a:tailEnd/>
          </a:ln>
        </p:spPr>
        <p:txBody>
          <a:bodyPr/>
          <a:lstStyle/>
          <a:p>
            <a:pPr marL="342900" indent="-342900" eaLnBrk="1" hangingPunct="1">
              <a:spcBef>
                <a:spcPct val="20000"/>
              </a:spcBef>
              <a:buClr>
                <a:schemeClr val="tx2"/>
              </a:buClr>
              <a:buSzPct val="70000"/>
              <a:buFont typeface="Wingdings" pitchFamily="2" charset="2"/>
              <a:buNone/>
            </a:pPr>
            <a:r>
              <a:rPr lang="en-US" sz="4700">
                <a:solidFill>
                  <a:srgbClr val="0000FF"/>
                </a:solidFill>
                <a:latin typeface="Times New Roman" pitchFamily="18" charset="0"/>
              </a:rPr>
              <a:t>cuộn tròn</a:t>
            </a:r>
          </a:p>
        </p:txBody>
      </p:sp>
      <p:sp>
        <p:nvSpPr>
          <p:cNvPr id="171013" name="Rectangle 5"/>
          <p:cNvSpPr>
            <a:spLocks noChangeArrowheads="1"/>
          </p:cNvSpPr>
          <p:nvPr/>
        </p:nvSpPr>
        <p:spPr bwMode="auto">
          <a:xfrm>
            <a:off x="5257800" y="3200400"/>
            <a:ext cx="3276600" cy="609600"/>
          </a:xfrm>
          <a:prstGeom prst="rect">
            <a:avLst/>
          </a:prstGeom>
          <a:noFill/>
          <a:ln w="9525">
            <a:noFill/>
            <a:miter lim="800000"/>
            <a:headEnd/>
            <a:tailEnd/>
          </a:ln>
        </p:spPr>
        <p:txBody>
          <a:bodyPr/>
          <a:lstStyle/>
          <a:p>
            <a:pPr marL="342900" indent="-342900" eaLnBrk="1" hangingPunct="1">
              <a:spcBef>
                <a:spcPct val="20000"/>
              </a:spcBef>
              <a:buClr>
                <a:schemeClr val="tx2"/>
              </a:buClr>
              <a:buSzPct val="70000"/>
              <a:buFont typeface="Wingdings" pitchFamily="2" charset="2"/>
              <a:buNone/>
            </a:pPr>
            <a:r>
              <a:rPr lang="en-US" sz="4700">
                <a:solidFill>
                  <a:srgbClr val="0000FF"/>
                </a:solidFill>
                <a:latin typeface="Times New Roman" pitchFamily="18" charset="0"/>
              </a:rPr>
              <a:t>xin lỗi</a:t>
            </a:r>
          </a:p>
        </p:txBody>
      </p:sp>
      <p:sp>
        <p:nvSpPr>
          <p:cNvPr id="171014" name="Rectangle 6"/>
          <p:cNvSpPr>
            <a:spLocks noChangeArrowheads="1"/>
          </p:cNvSpPr>
          <p:nvPr/>
        </p:nvSpPr>
        <p:spPr bwMode="auto">
          <a:xfrm>
            <a:off x="304800" y="4038600"/>
            <a:ext cx="2895600" cy="609600"/>
          </a:xfrm>
          <a:prstGeom prst="rect">
            <a:avLst/>
          </a:prstGeom>
          <a:noFill/>
          <a:ln w="9525">
            <a:noFill/>
            <a:miter lim="800000"/>
            <a:headEnd/>
            <a:tailEnd/>
          </a:ln>
        </p:spPr>
        <p:txBody>
          <a:bodyPr/>
          <a:lstStyle/>
          <a:p>
            <a:pPr marL="342900" indent="-342900" eaLnBrk="1" hangingPunct="1">
              <a:spcBef>
                <a:spcPct val="20000"/>
              </a:spcBef>
              <a:buClr>
                <a:schemeClr val="tx2"/>
              </a:buClr>
              <a:buSzPct val="70000"/>
              <a:buFont typeface="Wingdings" pitchFamily="2" charset="2"/>
              <a:buNone/>
            </a:pPr>
            <a:r>
              <a:rPr lang="en-US" sz="4700">
                <a:solidFill>
                  <a:srgbClr val="0000FF"/>
                </a:solidFill>
                <a:latin typeface="Times New Roman" pitchFamily="18" charset="0"/>
              </a:rPr>
              <a:t>xấu hổ</a:t>
            </a:r>
          </a:p>
        </p:txBody>
      </p:sp>
      <p:sp>
        <p:nvSpPr>
          <p:cNvPr id="171015" name="Rectangle 7"/>
          <p:cNvSpPr>
            <a:spLocks noChangeArrowheads="1"/>
          </p:cNvSpPr>
          <p:nvPr/>
        </p:nvSpPr>
        <p:spPr bwMode="auto">
          <a:xfrm>
            <a:off x="4800600" y="4114800"/>
            <a:ext cx="3733800" cy="609600"/>
          </a:xfrm>
          <a:prstGeom prst="rect">
            <a:avLst/>
          </a:prstGeom>
          <a:noFill/>
          <a:ln w="9525">
            <a:noFill/>
            <a:miter lim="800000"/>
            <a:headEnd/>
            <a:tailEnd/>
          </a:ln>
        </p:spPr>
        <p:txBody>
          <a:bodyPr/>
          <a:lstStyle/>
          <a:p>
            <a:pPr marL="342900" indent="-342900" eaLnBrk="1" hangingPunct="1">
              <a:spcBef>
                <a:spcPct val="20000"/>
              </a:spcBef>
              <a:buClr>
                <a:schemeClr val="tx2"/>
              </a:buClr>
              <a:buSzPct val="70000"/>
              <a:buFont typeface="Wingdings" pitchFamily="2" charset="2"/>
              <a:buNone/>
            </a:pPr>
            <a:r>
              <a:rPr lang="en-US" sz="4700">
                <a:solidFill>
                  <a:srgbClr val="0000FF"/>
                </a:solidFill>
                <a:latin typeface="Times New Roman" pitchFamily="18" charset="0"/>
              </a:rPr>
              <a:t>trời mau sáng</a:t>
            </a:r>
          </a:p>
        </p:txBody>
      </p:sp>
      <p:pic>
        <p:nvPicPr>
          <p:cNvPr id="12296" name="Picture 12" descr="11"/>
          <p:cNvPicPr>
            <a:picLocks noChangeAspect="1" noChangeArrowheads="1"/>
          </p:cNvPicPr>
          <p:nvPr/>
        </p:nvPicPr>
        <p:blipFill>
          <a:blip r:embed="rId2"/>
          <a:srcRect/>
          <a:stretch>
            <a:fillRect/>
          </a:stretch>
        </p:blipFill>
        <p:spPr bwMode="auto">
          <a:xfrm rot="-10593222">
            <a:off x="7978775" y="5265738"/>
            <a:ext cx="1152525" cy="1600200"/>
          </a:xfrm>
          <a:prstGeom prst="rect">
            <a:avLst/>
          </a:prstGeom>
          <a:noFill/>
          <a:ln w="9525">
            <a:noFill/>
            <a:miter lim="800000"/>
            <a:headEnd/>
            <a:tailEnd/>
          </a:ln>
        </p:spPr>
      </p:pic>
      <p:pic>
        <p:nvPicPr>
          <p:cNvPr id="12297" name="Picture 13" descr="11"/>
          <p:cNvPicPr>
            <a:picLocks noChangeAspect="1" noChangeArrowheads="1"/>
          </p:cNvPicPr>
          <p:nvPr/>
        </p:nvPicPr>
        <p:blipFill>
          <a:blip r:embed="rId2"/>
          <a:srcRect/>
          <a:stretch>
            <a:fillRect/>
          </a:stretch>
        </p:blipFill>
        <p:spPr bwMode="auto">
          <a:xfrm rot="-5672117">
            <a:off x="334963" y="5051425"/>
            <a:ext cx="1447800" cy="2009775"/>
          </a:xfrm>
          <a:prstGeom prst="rect">
            <a:avLst/>
          </a:prstGeom>
          <a:noFill/>
          <a:ln w="9525">
            <a:noFill/>
            <a:miter lim="800000"/>
            <a:headEnd/>
            <a:tailEnd/>
          </a:ln>
        </p:spPr>
      </p:pic>
      <p:sp>
        <p:nvSpPr>
          <p:cNvPr id="12301" name="Text Box 13"/>
          <p:cNvSpPr txBox="1">
            <a:spLocks noChangeArrowheads="1"/>
          </p:cNvSpPr>
          <p:nvPr/>
        </p:nvSpPr>
        <p:spPr bwMode="auto">
          <a:xfrm>
            <a:off x="0" y="914400"/>
            <a:ext cx="9144000" cy="579438"/>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a:r>
              <a:rPr lang="en-US" sz="3200">
                <a:solidFill>
                  <a:srgbClr val="FF0000"/>
                </a:solidFill>
                <a:latin typeface="Times New Roman" pitchFamily="18" charset="0"/>
                <a:cs typeface="Times New Roman" pitchFamily="18" charset="0"/>
              </a:rPr>
              <a:t>Chiếc áo len</a:t>
            </a:r>
          </a:p>
        </p:txBody>
      </p:sp>
      <p:sp>
        <p:nvSpPr>
          <p:cNvPr id="12302" name="TextBox 10"/>
          <p:cNvSpPr txBox="1">
            <a:spLocks noChangeArrowheads="1"/>
          </p:cNvSpPr>
          <p:nvPr/>
        </p:nvSpPr>
        <p:spPr bwMode="auto">
          <a:xfrm>
            <a:off x="0" y="457200"/>
            <a:ext cx="9144000" cy="519113"/>
          </a:xfrm>
          <a:prstGeom prst="rect">
            <a:avLst/>
          </a:prstGeom>
          <a:noFill/>
          <a:ln w="9525">
            <a:noFill/>
            <a:miter lim="800000"/>
            <a:headEnd/>
            <a:tailEnd/>
          </a:ln>
        </p:spPr>
        <p:txBody>
          <a:bodyPr>
            <a:spAutoFit/>
          </a:bodyPr>
          <a:lstStyle/>
          <a:p>
            <a:pPr algn="ctr"/>
            <a:r>
              <a:rPr lang="en-US" sz="2800" u="sng">
                <a:solidFill>
                  <a:srgbClr val="000099"/>
                </a:solidFill>
                <a:latin typeface="Times New Roman" pitchFamily="18" charset="0"/>
                <a:cs typeface="Times New Roman" pitchFamily="18" charset="0"/>
              </a:rPr>
              <a:t>Chính tả(nghe – viết) </a:t>
            </a:r>
          </a:p>
        </p:txBody>
      </p:sp>
    </p:spTree>
  </p:cSld>
  <p:clrMapOvr>
    <a:masterClrMapping/>
  </p:clrMapOvr>
  <p:transition>
    <p:cover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2290"/>
                                        </p:tgtEl>
                                        <p:attrNameLst>
                                          <p:attrName>style.visibility</p:attrName>
                                        </p:attrNameLst>
                                      </p:cBhvr>
                                      <p:to>
                                        <p:strVal val="visible"/>
                                      </p:to>
                                    </p:set>
                                    <p:anim calcmode="discrete" valueType="clr">
                                      <p:cBhvr override="childStyle">
                                        <p:cTn id="7" dur="80"/>
                                        <p:tgtEl>
                                          <p:spTgt spid="1229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2290"/>
                                        </p:tgtEl>
                                        <p:attrNameLst>
                                          <p:attrName>fillcolor</p:attrName>
                                        </p:attrNameLst>
                                      </p:cBhvr>
                                      <p:tavLst>
                                        <p:tav tm="0">
                                          <p:val>
                                            <p:clrVal>
                                              <a:schemeClr val="accent2"/>
                                            </p:clrVal>
                                          </p:val>
                                        </p:tav>
                                        <p:tav tm="50000">
                                          <p:val>
                                            <p:clrVal>
                                              <a:schemeClr val="hlink"/>
                                            </p:clrVal>
                                          </p:val>
                                        </p:tav>
                                      </p:tavLst>
                                    </p:anim>
                                    <p:set>
                                      <p:cBhvr>
                                        <p:cTn id="9" dur="80"/>
                                        <p:tgtEl>
                                          <p:spTgt spid="12290"/>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171012"/>
                                        </p:tgtEl>
                                        <p:attrNameLst>
                                          <p:attrName>style.visibility</p:attrName>
                                        </p:attrNameLst>
                                      </p:cBhvr>
                                      <p:to>
                                        <p:strVal val="visible"/>
                                      </p:to>
                                    </p:set>
                                    <p:anim calcmode="discrete" valueType="clr">
                                      <p:cBhvr override="childStyle">
                                        <p:cTn id="14" dur="80"/>
                                        <p:tgtEl>
                                          <p:spTgt spid="171012"/>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171012"/>
                                        </p:tgtEl>
                                        <p:attrNameLst>
                                          <p:attrName>fillcolor</p:attrName>
                                        </p:attrNameLst>
                                      </p:cBhvr>
                                      <p:tavLst>
                                        <p:tav tm="0">
                                          <p:val>
                                            <p:clrVal>
                                              <a:schemeClr val="accent2"/>
                                            </p:clrVal>
                                          </p:val>
                                        </p:tav>
                                        <p:tav tm="50000">
                                          <p:val>
                                            <p:clrVal>
                                              <a:schemeClr val="hlink"/>
                                            </p:clrVal>
                                          </p:val>
                                        </p:tav>
                                      </p:tavLst>
                                    </p:anim>
                                    <p:set>
                                      <p:cBhvr>
                                        <p:cTn id="16" dur="80"/>
                                        <p:tgtEl>
                                          <p:spTgt spid="171012"/>
                                        </p:tgtEl>
                                        <p:attrNameLst>
                                          <p:attrName>fill.type</p:attrName>
                                        </p:attrNameLst>
                                      </p:cBhvr>
                                      <p:to>
                                        <p:strVal val="solid"/>
                                      </p:to>
                                    </p:set>
                                  </p:childTnLst>
                                </p:cTn>
                              </p:par>
                              <p:par>
                                <p:cTn id="17" presetID="27" presetClass="entr" presetSubtype="0" fill="hold" grpId="0" nodeType="withEffect">
                                  <p:stCondLst>
                                    <p:cond delay="0"/>
                                  </p:stCondLst>
                                  <p:iterate type="lt">
                                    <p:tmPct val="50000"/>
                                  </p:iterate>
                                  <p:childTnLst>
                                    <p:set>
                                      <p:cBhvr>
                                        <p:cTn id="18" dur="1" fill="hold">
                                          <p:stCondLst>
                                            <p:cond delay="0"/>
                                          </p:stCondLst>
                                        </p:cTn>
                                        <p:tgtEl>
                                          <p:spTgt spid="171013"/>
                                        </p:tgtEl>
                                        <p:attrNameLst>
                                          <p:attrName>style.visibility</p:attrName>
                                        </p:attrNameLst>
                                      </p:cBhvr>
                                      <p:to>
                                        <p:strVal val="visible"/>
                                      </p:to>
                                    </p:set>
                                    <p:anim calcmode="discrete" valueType="clr">
                                      <p:cBhvr override="childStyle">
                                        <p:cTn id="19" dur="80"/>
                                        <p:tgtEl>
                                          <p:spTgt spid="171013"/>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171013"/>
                                        </p:tgtEl>
                                        <p:attrNameLst>
                                          <p:attrName>fillcolor</p:attrName>
                                        </p:attrNameLst>
                                      </p:cBhvr>
                                      <p:tavLst>
                                        <p:tav tm="0">
                                          <p:val>
                                            <p:clrVal>
                                              <a:schemeClr val="accent2"/>
                                            </p:clrVal>
                                          </p:val>
                                        </p:tav>
                                        <p:tav tm="50000">
                                          <p:val>
                                            <p:clrVal>
                                              <a:schemeClr val="hlink"/>
                                            </p:clrVal>
                                          </p:val>
                                        </p:tav>
                                      </p:tavLst>
                                    </p:anim>
                                    <p:set>
                                      <p:cBhvr>
                                        <p:cTn id="21" dur="80"/>
                                        <p:tgtEl>
                                          <p:spTgt spid="171013"/>
                                        </p:tgtEl>
                                        <p:attrNameLst>
                                          <p:attrName>fill.type</p:attrName>
                                        </p:attrNameLst>
                                      </p:cBhvr>
                                      <p:to>
                                        <p:strVal val="solid"/>
                                      </p:to>
                                    </p:set>
                                  </p:childTnLst>
                                </p:cTn>
                              </p:par>
                              <p:par>
                                <p:cTn id="22" presetID="27" presetClass="entr" presetSubtype="0" fill="hold" grpId="0" nodeType="withEffect">
                                  <p:stCondLst>
                                    <p:cond delay="0"/>
                                  </p:stCondLst>
                                  <p:iterate type="lt">
                                    <p:tmPct val="50000"/>
                                  </p:iterate>
                                  <p:childTnLst>
                                    <p:set>
                                      <p:cBhvr>
                                        <p:cTn id="23" dur="1" fill="hold">
                                          <p:stCondLst>
                                            <p:cond delay="0"/>
                                          </p:stCondLst>
                                        </p:cTn>
                                        <p:tgtEl>
                                          <p:spTgt spid="171014"/>
                                        </p:tgtEl>
                                        <p:attrNameLst>
                                          <p:attrName>style.visibility</p:attrName>
                                        </p:attrNameLst>
                                      </p:cBhvr>
                                      <p:to>
                                        <p:strVal val="visible"/>
                                      </p:to>
                                    </p:set>
                                    <p:anim calcmode="discrete" valueType="clr">
                                      <p:cBhvr override="childStyle">
                                        <p:cTn id="24" dur="80"/>
                                        <p:tgtEl>
                                          <p:spTgt spid="171014"/>
                                        </p:tgtEl>
                                        <p:attrNameLst>
                                          <p:attrName>style.color</p:attrName>
                                        </p:attrNameLst>
                                      </p:cBhvr>
                                      <p:tavLst>
                                        <p:tav tm="0">
                                          <p:val>
                                            <p:clrVal>
                                              <a:schemeClr val="accent2"/>
                                            </p:clrVal>
                                          </p:val>
                                        </p:tav>
                                        <p:tav tm="50000">
                                          <p:val>
                                            <p:clrVal>
                                              <a:schemeClr val="hlink"/>
                                            </p:clrVal>
                                          </p:val>
                                        </p:tav>
                                      </p:tavLst>
                                    </p:anim>
                                    <p:anim calcmode="discrete" valueType="clr">
                                      <p:cBhvr>
                                        <p:cTn id="25" dur="80"/>
                                        <p:tgtEl>
                                          <p:spTgt spid="171014"/>
                                        </p:tgtEl>
                                        <p:attrNameLst>
                                          <p:attrName>fillcolor</p:attrName>
                                        </p:attrNameLst>
                                      </p:cBhvr>
                                      <p:tavLst>
                                        <p:tav tm="0">
                                          <p:val>
                                            <p:clrVal>
                                              <a:schemeClr val="accent2"/>
                                            </p:clrVal>
                                          </p:val>
                                        </p:tav>
                                        <p:tav tm="50000">
                                          <p:val>
                                            <p:clrVal>
                                              <a:schemeClr val="hlink"/>
                                            </p:clrVal>
                                          </p:val>
                                        </p:tav>
                                      </p:tavLst>
                                    </p:anim>
                                    <p:set>
                                      <p:cBhvr>
                                        <p:cTn id="26" dur="80"/>
                                        <p:tgtEl>
                                          <p:spTgt spid="171014"/>
                                        </p:tgtEl>
                                        <p:attrNameLst>
                                          <p:attrName>fill.type</p:attrName>
                                        </p:attrNameLst>
                                      </p:cBhvr>
                                      <p:to>
                                        <p:strVal val="solid"/>
                                      </p:to>
                                    </p:set>
                                  </p:childTnLst>
                                </p:cTn>
                              </p:par>
                              <p:par>
                                <p:cTn id="27" presetID="27" presetClass="entr" presetSubtype="0" fill="hold" grpId="0" nodeType="withEffect">
                                  <p:stCondLst>
                                    <p:cond delay="0"/>
                                  </p:stCondLst>
                                  <p:iterate type="lt">
                                    <p:tmPct val="50000"/>
                                  </p:iterate>
                                  <p:childTnLst>
                                    <p:set>
                                      <p:cBhvr>
                                        <p:cTn id="28" dur="1" fill="hold">
                                          <p:stCondLst>
                                            <p:cond delay="0"/>
                                          </p:stCondLst>
                                        </p:cTn>
                                        <p:tgtEl>
                                          <p:spTgt spid="171015"/>
                                        </p:tgtEl>
                                        <p:attrNameLst>
                                          <p:attrName>style.visibility</p:attrName>
                                        </p:attrNameLst>
                                      </p:cBhvr>
                                      <p:to>
                                        <p:strVal val="visible"/>
                                      </p:to>
                                    </p:set>
                                    <p:anim calcmode="discrete" valueType="clr">
                                      <p:cBhvr override="childStyle">
                                        <p:cTn id="29" dur="80"/>
                                        <p:tgtEl>
                                          <p:spTgt spid="171015"/>
                                        </p:tgtEl>
                                        <p:attrNameLst>
                                          <p:attrName>style.color</p:attrName>
                                        </p:attrNameLst>
                                      </p:cBhvr>
                                      <p:tavLst>
                                        <p:tav tm="0">
                                          <p:val>
                                            <p:clrVal>
                                              <a:schemeClr val="accent2"/>
                                            </p:clrVal>
                                          </p:val>
                                        </p:tav>
                                        <p:tav tm="50000">
                                          <p:val>
                                            <p:clrVal>
                                              <a:schemeClr val="hlink"/>
                                            </p:clrVal>
                                          </p:val>
                                        </p:tav>
                                      </p:tavLst>
                                    </p:anim>
                                    <p:anim calcmode="discrete" valueType="clr">
                                      <p:cBhvr>
                                        <p:cTn id="30" dur="80"/>
                                        <p:tgtEl>
                                          <p:spTgt spid="171015"/>
                                        </p:tgtEl>
                                        <p:attrNameLst>
                                          <p:attrName>fillcolor</p:attrName>
                                        </p:attrNameLst>
                                      </p:cBhvr>
                                      <p:tavLst>
                                        <p:tav tm="0">
                                          <p:val>
                                            <p:clrVal>
                                              <a:schemeClr val="accent2"/>
                                            </p:clrVal>
                                          </p:val>
                                        </p:tav>
                                        <p:tav tm="50000">
                                          <p:val>
                                            <p:clrVal>
                                              <a:schemeClr val="hlink"/>
                                            </p:clrVal>
                                          </p:val>
                                        </p:tav>
                                      </p:tavLst>
                                    </p:anim>
                                    <p:set>
                                      <p:cBhvr>
                                        <p:cTn id="31" dur="80"/>
                                        <p:tgtEl>
                                          <p:spTgt spid="17101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71012" grpId="0"/>
      <p:bldP spid="171013" grpId="0"/>
      <p:bldP spid="171014" grpId="0"/>
      <p:bldP spid="1710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extBox 12"/>
          <p:cNvSpPr txBox="1">
            <a:spLocks noChangeArrowheads="1"/>
          </p:cNvSpPr>
          <p:nvPr/>
        </p:nvSpPr>
        <p:spPr bwMode="auto">
          <a:xfrm>
            <a:off x="160338" y="1752600"/>
            <a:ext cx="8839200" cy="3503613"/>
          </a:xfrm>
          <a:prstGeom prst="rect">
            <a:avLst/>
          </a:prstGeom>
          <a:noFill/>
          <a:ln w="9525">
            <a:noFill/>
            <a:miter lim="800000"/>
            <a:headEnd/>
            <a:tailEnd/>
          </a:ln>
        </p:spPr>
        <p:txBody>
          <a:bodyPr>
            <a:spAutoFit/>
          </a:bodyPr>
          <a:lstStyle/>
          <a:p>
            <a:r>
              <a:rPr lang="en-US" sz="3200">
                <a:solidFill>
                  <a:srgbClr val="000099"/>
                </a:solidFill>
                <a:latin typeface="Times New Roman" pitchFamily="18" charset="0"/>
                <a:cs typeface="Times New Roman" pitchFamily="18" charset="0"/>
              </a:rPr>
              <a:t>  Nằm cuộn tròn trong chiếc chăn bông ấm áp, lan ân hận quá. Em muốn ngồi dậy xin lỗi mẹ và anh, nhưng lại xấu hổ vì mình đã vờ ngủ. </a:t>
            </a:r>
          </a:p>
          <a:p>
            <a:r>
              <a:rPr lang="en-US" sz="3200" i="1">
                <a:solidFill>
                  <a:srgbClr val="000099"/>
                </a:solidFill>
                <a:latin typeface="Times New Roman" pitchFamily="18" charset="0"/>
                <a:cs typeface="Times New Roman" pitchFamily="18" charset="0"/>
              </a:rPr>
              <a:t>  </a:t>
            </a:r>
            <a:r>
              <a:rPr lang="en-US" sz="3200">
                <a:solidFill>
                  <a:srgbClr val="000099"/>
                </a:solidFill>
                <a:latin typeface="Times New Roman" pitchFamily="18" charset="0"/>
                <a:cs typeface="Times New Roman" pitchFamily="18" charset="0"/>
              </a:rPr>
              <a:t>Áp mặt xuống gối, em mong trời mau sáng để nói với mẹ: “Con không thích chiếc áo len ấy nữa. Mẹ hãy để tiền mua áo ấm cho cả hai anh em.”</a:t>
            </a:r>
          </a:p>
          <a:p>
            <a:r>
              <a:rPr lang="en-US" sz="3200">
                <a:solidFill>
                  <a:srgbClr val="000099"/>
                </a:solidFill>
                <a:latin typeface="Times New Roman" pitchFamily="18" charset="0"/>
                <a:cs typeface="Times New Roman" pitchFamily="18" charset="0"/>
              </a:rPr>
              <a:t>                                    </a:t>
            </a:r>
            <a:r>
              <a:rPr lang="en-US" sz="3200" i="1">
                <a:solidFill>
                  <a:srgbClr val="000099"/>
                </a:solidFill>
                <a:latin typeface="Times New Roman" pitchFamily="18" charset="0"/>
                <a:cs typeface="Times New Roman" pitchFamily="18" charset="0"/>
              </a:rPr>
              <a:t>Theo </a:t>
            </a:r>
            <a:r>
              <a:rPr lang="en-US" sz="2400" i="1">
                <a:solidFill>
                  <a:srgbClr val="000099"/>
                </a:solidFill>
                <a:latin typeface="Times New Roman" pitchFamily="18" charset="0"/>
                <a:cs typeface="Times New Roman" pitchFamily="18" charset="0"/>
              </a:rPr>
              <a:t>TỪ NGUYÊN THẠCH</a:t>
            </a:r>
          </a:p>
        </p:txBody>
      </p:sp>
      <p:pic>
        <p:nvPicPr>
          <p:cNvPr id="13316" name="Picture 8" descr="8184-003-02-1027"/>
          <p:cNvPicPr>
            <a:picLocks noChangeAspect="1" noChangeArrowheads="1" noCrop="1"/>
          </p:cNvPicPr>
          <p:nvPr/>
        </p:nvPicPr>
        <p:blipFill>
          <a:blip r:embed="rId2"/>
          <a:srcRect/>
          <a:stretch>
            <a:fillRect/>
          </a:stretch>
        </p:blipFill>
        <p:spPr bwMode="auto">
          <a:xfrm>
            <a:off x="1323975" y="5762625"/>
            <a:ext cx="1295400" cy="1095375"/>
          </a:xfrm>
          <a:prstGeom prst="rect">
            <a:avLst/>
          </a:prstGeom>
          <a:noFill/>
          <a:ln w="9525">
            <a:noFill/>
            <a:miter lim="800000"/>
            <a:headEnd/>
            <a:tailEnd/>
          </a:ln>
        </p:spPr>
      </p:pic>
      <p:pic>
        <p:nvPicPr>
          <p:cNvPr id="13317" name="Picture 8" descr="8184-003-02-1027"/>
          <p:cNvPicPr>
            <a:picLocks noChangeAspect="1" noChangeArrowheads="1" noCrop="1"/>
          </p:cNvPicPr>
          <p:nvPr/>
        </p:nvPicPr>
        <p:blipFill>
          <a:blip r:embed="rId2"/>
          <a:srcRect/>
          <a:stretch>
            <a:fillRect/>
          </a:stretch>
        </p:blipFill>
        <p:spPr bwMode="auto">
          <a:xfrm>
            <a:off x="2619375" y="5762625"/>
            <a:ext cx="1295400" cy="1095375"/>
          </a:xfrm>
          <a:prstGeom prst="rect">
            <a:avLst/>
          </a:prstGeom>
          <a:noFill/>
          <a:ln w="9525">
            <a:noFill/>
            <a:miter lim="800000"/>
            <a:headEnd/>
            <a:tailEnd/>
          </a:ln>
        </p:spPr>
      </p:pic>
      <p:pic>
        <p:nvPicPr>
          <p:cNvPr id="13318" name="Picture 8" descr="8184-003-02-1027"/>
          <p:cNvPicPr>
            <a:picLocks noChangeAspect="1" noChangeArrowheads="1" noCrop="1"/>
          </p:cNvPicPr>
          <p:nvPr/>
        </p:nvPicPr>
        <p:blipFill>
          <a:blip r:embed="rId2"/>
          <a:srcRect/>
          <a:stretch>
            <a:fillRect/>
          </a:stretch>
        </p:blipFill>
        <p:spPr bwMode="auto">
          <a:xfrm>
            <a:off x="3914775" y="5762625"/>
            <a:ext cx="1295400" cy="1095375"/>
          </a:xfrm>
          <a:prstGeom prst="rect">
            <a:avLst/>
          </a:prstGeom>
          <a:noFill/>
          <a:ln w="9525">
            <a:noFill/>
            <a:miter lim="800000"/>
            <a:headEnd/>
            <a:tailEnd/>
          </a:ln>
        </p:spPr>
      </p:pic>
      <p:pic>
        <p:nvPicPr>
          <p:cNvPr id="13319" name="Picture 8" descr="8184-003-02-1027"/>
          <p:cNvPicPr>
            <a:picLocks noChangeAspect="1" noChangeArrowheads="1" noCrop="1"/>
          </p:cNvPicPr>
          <p:nvPr/>
        </p:nvPicPr>
        <p:blipFill>
          <a:blip r:embed="rId2"/>
          <a:srcRect/>
          <a:stretch>
            <a:fillRect/>
          </a:stretch>
        </p:blipFill>
        <p:spPr bwMode="auto">
          <a:xfrm>
            <a:off x="5210175" y="5762625"/>
            <a:ext cx="1295400" cy="1095375"/>
          </a:xfrm>
          <a:prstGeom prst="rect">
            <a:avLst/>
          </a:prstGeom>
          <a:noFill/>
          <a:ln w="9525">
            <a:noFill/>
            <a:miter lim="800000"/>
            <a:headEnd/>
            <a:tailEnd/>
          </a:ln>
        </p:spPr>
      </p:pic>
      <p:pic>
        <p:nvPicPr>
          <p:cNvPr id="13320" name="Picture 8" descr="8184-003-02-1027"/>
          <p:cNvPicPr>
            <a:picLocks noChangeAspect="1" noChangeArrowheads="1" noCrop="1"/>
          </p:cNvPicPr>
          <p:nvPr/>
        </p:nvPicPr>
        <p:blipFill>
          <a:blip r:embed="rId2"/>
          <a:srcRect/>
          <a:stretch>
            <a:fillRect/>
          </a:stretch>
        </p:blipFill>
        <p:spPr bwMode="auto">
          <a:xfrm>
            <a:off x="28575" y="5762625"/>
            <a:ext cx="1295400" cy="1095375"/>
          </a:xfrm>
          <a:prstGeom prst="rect">
            <a:avLst/>
          </a:prstGeom>
          <a:noFill/>
          <a:ln w="9525">
            <a:noFill/>
            <a:miter lim="800000"/>
            <a:headEnd/>
            <a:tailEnd/>
          </a:ln>
        </p:spPr>
      </p:pic>
      <p:pic>
        <p:nvPicPr>
          <p:cNvPr id="13321" name="Picture 8" descr="8184-003-02-1027"/>
          <p:cNvPicPr>
            <a:picLocks noChangeAspect="1" noChangeArrowheads="1" noCrop="1"/>
          </p:cNvPicPr>
          <p:nvPr/>
        </p:nvPicPr>
        <p:blipFill>
          <a:blip r:embed="rId2"/>
          <a:srcRect/>
          <a:stretch>
            <a:fillRect/>
          </a:stretch>
        </p:blipFill>
        <p:spPr bwMode="auto">
          <a:xfrm>
            <a:off x="6505575" y="5762625"/>
            <a:ext cx="1295400" cy="1095375"/>
          </a:xfrm>
          <a:prstGeom prst="rect">
            <a:avLst/>
          </a:prstGeom>
          <a:noFill/>
          <a:ln w="9525">
            <a:noFill/>
            <a:miter lim="800000"/>
            <a:headEnd/>
            <a:tailEnd/>
          </a:ln>
        </p:spPr>
      </p:pic>
      <p:pic>
        <p:nvPicPr>
          <p:cNvPr id="13322" name="Picture 8" descr="8184-003-02-1027"/>
          <p:cNvPicPr>
            <a:picLocks noChangeAspect="1" noChangeArrowheads="1" noCrop="1"/>
          </p:cNvPicPr>
          <p:nvPr/>
        </p:nvPicPr>
        <p:blipFill>
          <a:blip r:embed="rId2"/>
          <a:srcRect/>
          <a:stretch>
            <a:fillRect/>
          </a:stretch>
        </p:blipFill>
        <p:spPr bwMode="auto">
          <a:xfrm>
            <a:off x="7789863" y="5762625"/>
            <a:ext cx="1295400" cy="1095375"/>
          </a:xfrm>
          <a:prstGeom prst="rect">
            <a:avLst/>
          </a:prstGeom>
          <a:noFill/>
          <a:ln w="9525">
            <a:noFill/>
            <a:miter lim="800000"/>
            <a:headEnd/>
            <a:tailEnd/>
          </a:ln>
        </p:spPr>
      </p:pic>
      <p:sp>
        <p:nvSpPr>
          <p:cNvPr id="13324" name="Text Box 12"/>
          <p:cNvSpPr txBox="1">
            <a:spLocks noChangeArrowheads="1"/>
          </p:cNvSpPr>
          <p:nvPr/>
        </p:nvSpPr>
        <p:spPr bwMode="auto">
          <a:xfrm>
            <a:off x="0" y="914400"/>
            <a:ext cx="9144000" cy="579438"/>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a:r>
              <a:rPr lang="en-US" sz="3200">
                <a:solidFill>
                  <a:srgbClr val="FF0000"/>
                </a:solidFill>
                <a:latin typeface="Times New Roman" pitchFamily="18" charset="0"/>
                <a:cs typeface="Times New Roman" pitchFamily="18" charset="0"/>
              </a:rPr>
              <a:t>Chiếc áo len</a:t>
            </a:r>
          </a:p>
        </p:txBody>
      </p:sp>
      <p:sp>
        <p:nvSpPr>
          <p:cNvPr id="13325" name="TextBox 10"/>
          <p:cNvSpPr txBox="1">
            <a:spLocks noChangeArrowheads="1"/>
          </p:cNvSpPr>
          <p:nvPr/>
        </p:nvSpPr>
        <p:spPr bwMode="auto">
          <a:xfrm>
            <a:off x="0" y="457200"/>
            <a:ext cx="9144000" cy="519113"/>
          </a:xfrm>
          <a:prstGeom prst="rect">
            <a:avLst/>
          </a:prstGeom>
          <a:noFill/>
          <a:ln w="9525">
            <a:noFill/>
            <a:miter lim="800000"/>
            <a:headEnd/>
            <a:tailEnd/>
          </a:ln>
        </p:spPr>
        <p:txBody>
          <a:bodyPr>
            <a:spAutoFit/>
          </a:bodyPr>
          <a:lstStyle/>
          <a:p>
            <a:pPr algn="ctr"/>
            <a:r>
              <a:rPr lang="en-US" sz="2800" u="sng">
                <a:solidFill>
                  <a:srgbClr val="000099"/>
                </a:solidFill>
                <a:latin typeface="Times New Roman" pitchFamily="18" charset="0"/>
                <a:cs typeface="Times New Roman" pitchFamily="18" charset="0"/>
              </a:rPr>
              <a:t>Chính tả(nghe – viết)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6" descr="11"/>
          <p:cNvPicPr>
            <a:picLocks noChangeAspect="1" noChangeArrowheads="1"/>
          </p:cNvPicPr>
          <p:nvPr/>
        </p:nvPicPr>
        <p:blipFill>
          <a:blip r:embed="rId2"/>
          <a:srcRect/>
          <a:stretch>
            <a:fillRect/>
          </a:stretch>
        </p:blipFill>
        <p:spPr bwMode="auto">
          <a:xfrm>
            <a:off x="0" y="4876800"/>
            <a:ext cx="3024188" cy="1981200"/>
          </a:xfrm>
          <a:prstGeom prst="rect">
            <a:avLst/>
          </a:prstGeom>
          <a:noFill/>
          <a:ln w="9525">
            <a:noFill/>
            <a:miter lim="800000"/>
            <a:headEnd/>
            <a:tailEnd/>
          </a:ln>
        </p:spPr>
      </p:pic>
      <p:pic>
        <p:nvPicPr>
          <p:cNvPr id="14339" name="Picture 7" descr="11"/>
          <p:cNvPicPr>
            <a:picLocks noChangeAspect="1" noChangeArrowheads="1"/>
          </p:cNvPicPr>
          <p:nvPr/>
        </p:nvPicPr>
        <p:blipFill>
          <a:blip r:embed="rId3"/>
          <a:srcRect/>
          <a:stretch>
            <a:fillRect/>
          </a:stretch>
        </p:blipFill>
        <p:spPr bwMode="auto">
          <a:xfrm>
            <a:off x="6545263" y="5029200"/>
            <a:ext cx="2598737" cy="1828800"/>
          </a:xfrm>
          <a:prstGeom prst="rect">
            <a:avLst/>
          </a:prstGeom>
          <a:noFill/>
          <a:ln w="9525">
            <a:noFill/>
            <a:miter lim="800000"/>
            <a:headEnd/>
            <a:tailEnd/>
          </a:ln>
        </p:spPr>
      </p:pic>
      <p:grpSp>
        <p:nvGrpSpPr>
          <p:cNvPr id="14340" name="Group 8"/>
          <p:cNvGrpSpPr>
            <a:grpSpLocks/>
          </p:cNvGrpSpPr>
          <p:nvPr/>
        </p:nvGrpSpPr>
        <p:grpSpPr bwMode="auto">
          <a:xfrm>
            <a:off x="-304800" y="4114800"/>
            <a:ext cx="9912350" cy="2743200"/>
            <a:chOff x="0" y="1048"/>
            <a:chExt cx="5760" cy="3272"/>
          </a:xfrm>
        </p:grpSpPr>
        <p:pic>
          <p:nvPicPr>
            <p:cNvPr id="14344" name="Picture 9" descr="8184-003-02-1027"/>
            <p:cNvPicPr>
              <a:picLocks noChangeAspect="1" noChangeArrowheads="1" noCrop="1"/>
            </p:cNvPicPr>
            <p:nvPr/>
          </p:nvPicPr>
          <p:blipFill>
            <a:blip r:embed="rId4"/>
            <a:srcRect/>
            <a:stretch>
              <a:fillRect/>
            </a:stretch>
          </p:blipFill>
          <p:spPr bwMode="auto">
            <a:xfrm>
              <a:off x="1152" y="1048"/>
              <a:ext cx="3360" cy="3272"/>
            </a:xfrm>
            <a:prstGeom prst="rect">
              <a:avLst/>
            </a:prstGeom>
            <a:noFill/>
            <a:ln w="9525">
              <a:noFill/>
              <a:miter lim="800000"/>
              <a:headEnd/>
              <a:tailEnd/>
            </a:ln>
          </p:spPr>
        </p:pic>
        <p:pic>
          <p:nvPicPr>
            <p:cNvPr id="14345" name="Picture 10" descr="k00-9"/>
            <p:cNvPicPr>
              <a:picLocks noChangeAspect="1" noChangeArrowheads="1"/>
            </p:cNvPicPr>
            <p:nvPr/>
          </p:nvPicPr>
          <p:blipFill>
            <a:blip r:embed="rId5"/>
            <a:srcRect/>
            <a:stretch>
              <a:fillRect/>
            </a:stretch>
          </p:blipFill>
          <p:spPr bwMode="auto">
            <a:xfrm>
              <a:off x="0" y="3840"/>
              <a:ext cx="1920" cy="480"/>
            </a:xfrm>
            <a:prstGeom prst="rect">
              <a:avLst/>
            </a:prstGeom>
            <a:noFill/>
            <a:ln w="9525">
              <a:noFill/>
              <a:miter lim="800000"/>
              <a:headEnd/>
              <a:tailEnd/>
            </a:ln>
          </p:spPr>
        </p:pic>
        <p:pic>
          <p:nvPicPr>
            <p:cNvPr id="14346" name="Picture 11" descr="k00-9"/>
            <p:cNvPicPr>
              <a:picLocks noChangeAspect="1" noChangeArrowheads="1"/>
            </p:cNvPicPr>
            <p:nvPr/>
          </p:nvPicPr>
          <p:blipFill>
            <a:blip r:embed="rId5"/>
            <a:srcRect/>
            <a:stretch>
              <a:fillRect/>
            </a:stretch>
          </p:blipFill>
          <p:spPr bwMode="auto">
            <a:xfrm>
              <a:off x="288" y="3936"/>
              <a:ext cx="1896" cy="256"/>
            </a:xfrm>
            <a:prstGeom prst="rect">
              <a:avLst/>
            </a:prstGeom>
            <a:noFill/>
            <a:ln w="9525">
              <a:noFill/>
              <a:miter lim="800000"/>
              <a:headEnd/>
              <a:tailEnd/>
            </a:ln>
          </p:spPr>
        </p:pic>
        <p:pic>
          <p:nvPicPr>
            <p:cNvPr id="14347" name="Picture 12" descr="k00-9"/>
            <p:cNvPicPr>
              <a:picLocks noChangeAspect="1" noChangeArrowheads="1"/>
            </p:cNvPicPr>
            <p:nvPr/>
          </p:nvPicPr>
          <p:blipFill>
            <a:blip r:embed="rId5"/>
            <a:srcRect/>
            <a:stretch>
              <a:fillRect/>
            </a:stretch>
          </p:blipFill>
          <p:spPr bwMode="auto">
            <a:xfrm>
              <a:off x="3072" y="3957"/>
              <a:ext cx="2688" cy="363"/>
            </a:xfrm>
            <a:prstGeom prst="rect">
              <a:avLst/>
            </a:prstGeom>
            <a:noFill/>
            <a:ln w="9525">
              <a:noFill/>
              <a:miter lim="800000"/>
              <a:headEnd/>
              <a:tailEnd/>
            </a:ln>
          </p:spPr>
        </p:pic>
        <p:pic>
          <p:nvPicPr>
            <p:cNvPr id="14348" name="Picture 13" descr="k00-9"/>
            <p:cNvPicPr>
              <a:picLocks noChangeAspect="1" noChangeArrowheads="1"/>
            </p:cNvPicPr>
            <p:nvPr/>
          </p:nvPicPr>
          <p:blipFill>
            <a:blip r:embed="rId5"/>
            <a:srcRect/>
            <a:stretch>
              <a:fillRect/>
            </a:stretch>
          </p:blipFill>
          <p:spPr bwMode="auto">
            <a:xfrm>
              <a:off x="1584" y="4019"/>
              <a:ext cx="2232" cy="301"/>
            </a:xfrm>
            <a:prstGeom prst="rect">
              <a:avLst/>
            </a:prstGeom>
            <a:noFill/>
            <a:ln w="9525">
              <a:noFill/>
              <a:miter lim="800000"/>
              <a:headEnd/>
              <a:tailEnd/>
            </a:ln>
          </p:spPr>
        </p:pic>
      </p:grpSp>
      <p:sp>
        <p:nvSpPr>
          <p:cNvPr id="14343" name="AutoShape 3"/>
          <p:cNvSpPr>
            <a:spLocks noChangeArrowheads="1"/>
          </p:cNvSpPr>
          <p:nvPr/>
        </p:nvSpPr>
        <p:spPr bwMode="auto">
          <a:xfrm>
            <a:off x="1524000" y="2743200"/>
            <a:ext cx="5486400" cy="890588"/>
          </a:xfrm>
          <a:prstGeom prst="cloudCallout">
            <a:avLst>
              <a:gd name="adj1" fmla="val -50204"/>
              <a:gd name="adj2" fmla="val -78259"/>
            </a:avLst>
          </a:prstGeom>
          <a:noFill/>
          <a:ln w="38100">
            <a:solidFill>
              <a:srgbClr val="0000FF"/>
            </a:solidFill>
            <a:round/>
            <a:headEnd/>
            <a:tailEnd/>
          </a:ln>
        </p:spPr>
        <p:txBody>
          <a:bodyPr lIns="9144" rIns="9144">
            <a:spAutoFit/>
          </a:bodyPr>
          <a:lstStyle/>
          <a:p>
            <a:pPr eaLnBrk="1" hangingPunct="1">
              <a:spcBef>
                <a:spcPct val="50000"/>
              </a:spcBef>
              <a:buClr>
                <a:srgbClr val="00CC99"/>
              </a:buClr>
              <a:buFont typeface="Wingdings" pitchFamily="2" charset="2"/>
              <a:buNone/>
            </a:pPr>
            <a:r>
              <a:rPr lang="en-US" sz="3200">
                <a:solidFill>
                  <a:srgbClr val="0000CC"/>
                </a:solidFill>
                <a:latin typeface="Times New Roman" pitchFamily="18" charset="0"/>
                <a:cs typeface="Times New Roman" pitchFamily="18" charset="0"/>
              </a:rPr>
              <a:t> </a:t>
            </a:r>
            <a:r>
              <a:rPr lang="en-US" sz="3200">
                <a:solidFill>
                  <a:srgbClr val="0000FF"/>
                </a:solidFill>
                <a:latin typeface="Times New Roman" pitchFamily="18" charset="0"/>
                <a:cs typeface="Times New Roman" pitchFamily="18" charset="0"/>
              </a:rPr>
              <a:t>VIẾT CHÍNH TẢ</a:t>
            </a:r>
          </a:p>
        </p:txBody>
      </p:sp>
      <p:sp>
        <p:nvSpPr>
          <p:cNvPr id="14350" name="Text Box 14"/>
          <p:cNvSpPr txBox="1">
            <a:spLocks noChangeArrowheads="1"/>
          </p:cNvSpPr>
          <p:nvPr/>
        </p:nvSpPr>
        <p:spPr bwMode="auto">
          <a:xfrm>
            <a:off x="0" y="914400"/>
            <a:ext cx="9144000" cy="579438"/>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a:r>
              <a:rPr lang="en-US" sz="3200">
                <a:solidFill>
                  <a:srgbClr val="FF0000"/>
                </a:solidFill>
                <a:latin typeface="Times New Roman" pitchFamily="18" charset="0"/>
                <a:cs typeface="Times New Roman" pitchFamily="18" charset="0"/>
              </a:rPr>
              <a:t>Chiếc áo len</a:t>
            </a:r>
          </a:p>
        </p:txBody>
      </p:sp>
      <p:sp>
        <p:nvSpPr>
          <p:cNvPr id="14351" name="TextBox 10"/>
          <p:cNvSpPr txBox="1">
            <a:spLocks noChangeArrowheads="1"/>
          </p:cNvSpPr>
          <p:nvPr/>
        </p:nvSpPr>
        <p:spPr bwMode="auto">
          <a:xfrm>
            <a:off x="0" y="457200"/>
            <a:ext cx="9144000" cy="519113"/>
          </a:xfrm>
          <a:prstGeom prst="rect">
            <a:avLst/>
          </a:prstGeom>
          <a:noFill/>
          <a:ln w="9525">
            <a:noFill/>
            <a:miter lim="800000"/>
            <a:headEnd/>
            <a:tailEnd/>
          </a:ln>
        </p:spPr>
        <p:txBody>
          <a:bodyPr>
            <a:spAutoFit/>
          </a:bodyPr>
          <a:lstStyle/>
          <a:p>
            <a:pPr algn="ctr"/>
            <a:r>
              <a:rPr lang="en-US" sz="2800" u="sng">
                <a:solidFill>
                  <a:srgbClr val="000099"/>
                </a:solidFill>
                <a:latin typeface="Times New Roman" pitchFamily="18" charset="0"/>
                <a:cs typeface="Times New Roman" pitchFamily="18" charset="0"/>
              </a:rPr>
              <a:t>Chính tả(nghe – viết)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4343"/>
                                        </p:tgtEl>
                                        <p:attrNameLst>
                                          <p:attrName>style.visibility</p:attrName>
                                        </p:attrNameLst>
                                      </p:cBhvr>
                                      <p:to>
                                        <p:strVal val="visible"/>
                                      </p:to>
                                    </p:set>
                                    <p:anim calcmode="discrete" valueType="clr">
                                      <p:cBhvr override="childStyle">
                                        <p:cTn id="7" dur="80"/>
                                        <p:tgtEl>
                                          <p:spTgt spid="14343"/>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4343"/>
                                        </p:tgtEl>
                                        <p:attrNameLst>
                                          <p:attrName>fillcolor</p:attrName>
                                        </p:attrNameLst>
                                      </p:cBhvr>
                                      <p:tavLst>
                                        <p:tav tm="0">
                                          <p:val>
                                            <p:clrVal>
                                              <a:schemeClr val="accent2"/>
                                            </p:clrVal>
                                          </p:val>
                                        </p:tav>
                                        <p:tav tm="50000">
                                          <p:val>
                                            <p:clrVal>
                                              <a:schemeClr val="hlink"/>
                                            </p:clrVal>
                                          </p:val>
                                        </p:tav>
                                      </p:tavLst>
                                    </p:anim>
                                    <p:set>
                                      <p:cBhvr>
                                        <p:cTn id="9" dur="80"/>
                                        <p:tgtEl>
                                          <p:spTgt spid="1434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304800" y="2057400"/>
            <a:ext cx="8686800" cy="903288"/>
          </a:xfrm>
          <a:prstGeom prst="rect">
            <a:avLst/>
          </a:prstGeom>
          <a:noFill/>
          <a:ln w="9525">
            <a:noFill/>
            <a:miter lim="800000"/>
            <a:headEnd/>
            <a:tailEnd/>
          </a:ln>
        </p:spPr>
        <p:txBody>
          <a:bodyPr/>
          <a:lstStyle/>
          <a:p>
            <a:pPr marL="342900" indent="-342900" eaLnBrk="1" hangingPunct="1">
              <a:spcBef>
                <a:spcPct val="20000"/>
              </a:spcBef>
              <a:buClr>
                <a:schemeClr val="tx2"/>
              </a:buClr>
              <a:buSzPct val="70000"/>
              <a:buFont typeface="Wingdings" pitchFamily="2" charset="2"/>
              <a:buNone/>
            </a:pPr>
            <a:r>
              <a:rPr lang="en-US" sz="4300">
                <a:solidFill>
                  <a:srgbClr val="0000FF"/>
                </a:solidFill>
                <a:latin typeface="Times New Roman" pitchFamily="18" charset="0"/>
              </a:rPr>
              <a:t>Bài 2: Điền vào chỗ trống </a:t>
            </a:r>
            <a:r>
              <a:rPr lang="en-US" sz="4300" i="1">
                <a:solidFill>
                  <a:srgbClr val="FF0000"/>
                </a:solidFill>
                <a:latin typeface="Times New Roman" pitchFamily="18" charset="0"/>
              </a:rPr>
              <a:t>tr</a:t>
            </a:r>
            <a:r>
              <a:rPr lang="en-US" sz="4300">
                <a:solidFill>
                  <a:srgbClr val="0000FF"/>
                </a:solidFill>
                <a:latin typeface="Times New Roman" pitchFamily="18" charset="0"/>
              </a:rPr>
              <a:t> hay </a:t>
            </a:r>
            <a:r>
              <a:rPr lang="en-US" sz="4300" i="1">
                <a:solidFill>
                  <a:srgbClr val="FF0000"/>
                </a:solidFill>
                <a:latin typeface="Times New Roman" pitchFamily="18" charset="0"/>
              </a:rPr>
              <a:t>ch</a:t>
            </a:r>
            <a:r>
              <a:rPr lang="en-US" sz="4300">
                <a:solidFill>
                  <a:srgbClr val="0000FF"/>
                </a:solidFill>
                <a:latin typeface="Times New Roman" pitchFamily="18" charset="0"/>
              </a:rPr>
              <a:t>:</a:t>
            </a:r>
          </a:p>
        </p:txBody>
      </p:sp>
      <p:sp>
        <p:nvSpPr>
          <p:cNvPr id="15365" name="Rectangle 5"/>
          <p:cNvSpPr>
            <a:spLocks noRot="1" noChangeArrowheads="1"/>
          </p:cNvSpPr>
          <p:nvPr/>
        </p:nvSpPr>
        <p:spPr bwMode="auto">
          <a:xfrm>
            <a:off x="296863" y="2971800"/>
            <a:ext cx="2827337" cy="731838"/>
          </a:xfrm>
          <a:prstGeom prst="rect">
            <a:avLst/>
          </a:prstGeom>
          <a:noFill/>
          <a:ln w="9525">
            <a:noFill/>
            <a:miter lim="800000"/>
            <a:headEnd/>
            <a:tailEnd/>
          </a:ln>
        </p:spPr>
        <p:txBody>
          <a:bodyPr anchor="ctr"/>
          <a:lstStyle/>
          <a:p>
            <a:pPr eaLnBrk="1" hangingPunct="1"/>
            <a:r>
              <a:rPr lang="en-US" sz="4000">
                <a:solidFill>
                  <a:srgbClr val="0000FF"/>
                </a:solidFill>
                <a:latin typeface="Times New Roman" pitchFamily="18" charset="0"/>
              </a:rPr>
              <a:t>cuộn ….òn</a:t>
            </a:r>
          </a:p>
        </p:txBody>
      </p:sp>
      <p:sp>
        <p:nvSpPr>
          <p:cNvPr id="15366" name="Rectangle 6"/>
          <p:cNvSpPr>
            <a:spLocks noChangeArrowheads="1"/>
          </p:cNvSpPr>
          <p:nvPr/>
        </p:nvSpPr>
        <p:spPr bwMode="auto">
          <a:xfrm>
            <a:off x="3467100" y="2982913"/>
            <a:ext cx="2232025" cy="701675"/>
          </a:xfrm>
          <a:prstGeom prst="rect">
            <a:avLst/>
          </a:prstGeom>
          <a:noFill/>
          <a:ln w="9525">
            <a:noFill/>
            <a:miter lim="800000"/>
            <a:headEnd/>
            <a:tailEnd/>
          </a:ln>
        </p:spPr>
        <p:txBody>
          <a:bodyPr wrap="none">
            <a:spAutoFit/>
          </a:bodyPr>
          <a:lstStyle/>
          <a:p>
            <a:r>
              <a:rPr lang="en-US" sz="4000">
                <a:solidFill>
                  <a:srgbClr val="0000FF"/>
                </a:solidFill>
                <a:latin typeface="Times New Roman" pitchFamily="18" charset="0"/>
                <a:cs typeface="Times New Roman" pitchFamily="18" charset="0"/>
              </a:rPr>
              <a:t>…ân thật</a:t>
            </a:r>
          </a:p>
        </p:txBody>
      </p:sp>
      <p:sp>
        <p:nvSpPr>
          <p:cNvPr id="15367" name="TextBox 7"/>
          <p:cNvSpPr txBox="1">
            <a:spLocks noChangeArrowheads="1"/>
          </p:cNvSpPr>
          <p:nvPr/>
        </p:nvSpPr>
        <p:spPr bwMode="auto">
          <a:xfrm>
            <a:off x="6524625" y="3005138"/>
            <a:ext cx="2551113" cy="701675"/>
          </a:xfrm>
          <a:prstGeom prst="rect">
            <a:avLst/>
          </a:prstGeom>
          <a:noFill/>
          <a:ln w="9525">
            <a:noFill/>
            <a:miter lim="800000"/>
            <a:headEnd/>
            <a:tailEnd/>
          </a:ln>
        </p:spPr>
        <p:txBody>
          <a:bodyPr>
            <a:spAutoFit/>
          </a:bodyPr>
          <a:lstStyle/>
          <a:p>
            <a:r>
              <a:rPr lang="en-US" sz="4000">
                <a:solidFill>
                  <a:srgbClr val="0000FF"/>
                </a:solidFill>
                <a:latin typeface="Times New Roman" pitchFamily="18" charset="0"/>
                <a:cs typeface="Times New Roman" pitchFamily="18" charset="0"/>
              </a:rPr>
              <a:t>chậm  …ễ</a:t>
            </a:r>
          </a:p>
        </p:txBody>
      </p:sp>
      <p:sp>
        <p:nvSpPr>
          <p:cNvPr id="9" name="TextBox 8"/>
          <p:cNvSpPr txBox="1">
            <a:spLocks noChangeArrowheads="1"/>
          </p:cNvSpPr>
          <p:nvPr/>
        </p:nvSpPr>
        <p:spPr bwMode="auto">
          <a:xfrm>
            <a:off x="1676400" y="2989263"/>
            <a:ext cx="685800" cy="701675"/>
          </a:xfrm>
          <a:prstGeom prst="rect">
            <a:avLst/>
          </a:prstGeom>
          <a:noFill/>
          <a:ln w="9525">
            <a:noFill/>
            <a:miter lim="800000"/>
            <a:headEnd/>
            <a:tailEnd/>
          </a:ln>
        </p:spPr>
        <p:txBody>
          <a:bodyPr>
            <a:spAutoFit/>
          </a:bodyPr>
          <a:lstStyle/>
          <a:p>
            <a:r>
              <a:rPr lang="en-US" sz="4000">
                <a:solidFill>
                  <a:srgbClr val="FF0000"/>
                </a:solidFill>
                <a:latin typeface="Times New Roman" pitchFamily="18" charset="0"/>
                <a:cs typeface="Times New Roman" pitchFamily="18" charset="0"/>
              </a:rPr>
              <a:t>tr</a:t>
            </a:r>
          </a:p>
        </p:txBody>
      </p:sp>
      <p:sp>
        <p:nvSpPr>
          <p:cNvPr id="10" name="TextBox 9"/>
          <p:cNvSpPr txBox="1">
            <a:spLocks noChangeArrowheads="1"/>
          </p:cNvSpPr>
          <p:nvPr/>
        </p:nvSpPr>
        <p:spPr bwMode="auto">
          <a:xfrm>
            <a:off x="7924800" y="2971800"/>
            <a:ext cx="722313" cy="701675"/>
          </a:xfrm>
          <a:prstGeom prst="rect">
            <a:avLst/>
          </a:prstGeom>
          <a:noFill/>
          <a:ln w="9525">
            <a:noFill/>
            <a:miter lim="800000"/>
            <a:headEnd/>
            <a:tailEnd/>
          </a:ln>
        </p:spPr>
        <p:txBody>
          <a:bodyPr>
            <a:spAutoFit/>
          </a:bodyPr>
          <a:lstStyle/>
          <a:p>
            <a:r>
              <a:rPr lang="en-US" sz="4000">
                <a:solidFill>
                  <a:srgbClr val="FF0000"/>
                </a:solidFill>
                <a:latin typeface="Times New Roman" pitchFamily="18" charset="0"/>
                <a:cs typeface="Times New Roman" pitchFamily="18" charset="0"/>
              </a:rPr>
              <a:t>tr</a:t>
            </a:r>
          </a:p>
        </p:txBody>
      </p:sp>
      <p:sp>
        <p:nvSpPr>
          <p:cNvPr id="11" name="TextBox 10"/>
          <p:cNvSpPr txBox="1">
            <a:spLocks noChangeArrowheads="1"/>
          </p:cNvSpPr>
          <p:nvPr/>
        </p:nvSpPr>
        <p:spPr bwMode="auto">
          <a:xfrm>
            <a:off x="3429000" y="2971800"/>
            <a:ext cx="885825" cy="701675"/>
          </a:xfrm>
          <a:prstGeom prst="rect">
            <a:avLst/>
          </a:prstGeom>
          <a:noFill/>
          <a:ln w="9525">
            <a:noFill/>
            <a:miter lim="800000"/>
            <a:headEnd/>
            <a:tailEnd/>
          </a:ln>
        </p:spPr>
        <p:txBody>
          <a:bodyPr>
            <a:spAutoFit/>
          </a:bodyPr>
          <a:lstStyle/>
          <a:p>
            <a:r>
              <a:rPr lang="en-US" sz="4000">
                <a:solidFill>
                  <a:srgbClr val="FF0000"/>
                </a:solidFill>
                <a:latin typeface="Times New Roman" pitchFamily="18" charset="0"/>
                <a:cs typeface="Times New Roman" pitchFamily="18" charset="0"/>
              </a:rPr>
              <a:t>ch</a:t>
            </a:r>
          </a:p>
        </p:txBody>
      </p:sp>
      <p:sp>
        <p:nvSpPr>
          <p:cNvPr id="15372" name="Text Box 12"/>
          <p:cNvSpPr txBox="1">
            <a:spLocks noChangeArrowheads="1"/>
          </p:cNvSpPr>
          <p:nvPr/>
        </p:nvSpPr>
        <p:spPr bwMode="auto">
          <a:xfrm>
            <a:off x="0" y="914400"/>
            <a:ext cx="9144000" cy="579438"/>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a:r>
              <a:rPr lang="en-US" sz="3200">
                <a:solidFill>
                  <a:srgbClr val="FF0000"/>
                </a:solidFill>
                <a:latin typeface="Times New Roman" pitchFamily="18" charset="0"/>
                <a:cs typeface="Times New Roman" pitchFamily="18" charset="0"/>
              </a:rPr>
              <a:t>Chiếc áo len</a:t>
            </a:r>
          </a:p>
        </p:txBody>
      </p:sp>
      <p:sp>
        <p:nvSpPr>
          <p:cNvPr id="15373" name="TextBox 10"/>
          <p:cNvSpPr txBox="1">
            <a:spLocks noChangeArrowheads="1"/>
          </p:cNvSpPr>
          <p:nvPr/>
        </p:nvSpPr>
        <p:spPr bwMode="auto">
          <a:xfrm>
            <a:off x="0" y="457200"/>
            <a:ext cx="9144000" cy="519113"/>
          </a:xfrm>
          <a:prstGeom prst="rect">
            <a:avLst/>
          </a:prstGeom>
          <a:noFill/>
          <a:ln w="9525">
            <a:noFill/>
            <a:miter lim="800000"/>
            <a:headEnd/>
            <a:tailEnd/>
          </a:ln>
        </p:spPr>
        <p:txBody>
          <a:bodyPr>
            <a:spAutoFit/>
          </a:bodyPr>
          <a:lstStyle/>
          <a:p>
            <a:pPr algn="ctr"/>
            <a:r>
              <a:rPr lang="en-US" sz="2800" u="sng">
                <a:solidFill>
                  <a:srgbClr val="000099"/>
                </a:solidFill>
                <a:latin typeface="Times New Roman" pitchFamily="18" charset="0"/>
                <a:cs typeface="Times New Roman" pitchFamily="18" charset="0"/>
              </a:rPr>
              <a:t>Chính tả(nghe – viết)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anim calcmode="lin" valueType="num">
                                      <p:cBhvr>
                                        <p:cTn id="8" dur="2000" fill="hold"/>
                                        <p:tgtEl>
                                          <p:spTgt spid="9"/>
                                        </p:tgtEl>
                                        <p:attrNameLst>
                                          <p:attrName>style.rotation</p:attrName>
                                        </p:attrNameLst>
                                      </p:cBhvr>
                                      <p:tavLst>
                                        <p:tav tm="0">
                                          <p:val>
                                            <p:fltVal val="720"/>
                                          </p:val>
                                        </p:tav>
                                        <p:tav tm="100000">
                                          <p:val>
                                            <p:fltVal val="0"/>
                                          </p:val>
                                        </p:tav>
                                      </p:tavLst>
                                    </p:anim>
                                    <p:anim calcmode="lin" valueType="num">
                                      <p:cBhvr>
                                        <p:cTn id="9" dur="2000" fill="hold"/>
                                        <p:tgtEl>
                                          <p:spTgt spid="9"/>
                                        </p:tgtEl>
                                        <p:attrNameLst>
                                          <p:attrName>ppt_h</p:attrName>
                                        </p:attrNameLst>
                                      </p:cBhvr>
                                      <p:tavLst>
                                        <p:tav tm="0">
                                          <p:val>
                                            <p:fltVal val="0"/>
                                          </p:val>
                                        </p:tav>
                                        <p:tav tm="100000">
                                          <p:val>
                                            <p:strVal val="#ppt_h"/>
                                          </p:val>
                                        </p:tav>
                                      </p:tavLst>
                                    </p:anim>
                                    <p:anim calcmode="lin" valueType="num">
                                      <p:cBhvr>
                                        <p:cTn id="10" dur="2000" fill="hold"/>
                                        <p:tgtEl>
                                          <p:spTgt spid="9"/>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2000"/>
                                        <p:tgtEl>
                                          <p:spTgt spid="11"/>
                                        </p:tgtEl>
                                      </p:cBhvr>
                                    </p:animEffect>
                                    <p:anim calcmode="lin" valueType="num">
                                      <p:cBhvr>
                                        <p:cTn id="16" dur="2000" fill="hold"/>
                                        <p:tgtEl>
                                          <p:spTgt spid="11"/>
                                        </p:tgtEl>
                                        <p:attrNameLst>
                                          <p:attrName>style.rotation</p:attrName>
                                        </p:attrNameLst>
                                      </p:cBhvr>
                                      <p:tavLst>
                                        <p:tav tm="0">
                                          <p:val>
                                            <p:fltVal val="720"/>
                                          </p:val>
                                        </p:tav>
                                        <p:tav tm="100000">
                                          <p:val>
                                            <p:fltVal val="0"/>
                                          </p:val>
                                        </p:tav>
                                      </p:tavLst>
                                    </p:anim>
                                    <p:anim calcmode="lin" valueType="num">
                                      <p:cBhvr>
                                        <p:cTn id="17" dur="2000" fill="hold"/>
                                        <p:tgtEl>
                                          <p:spTgt spid="11"/>
                                        </p:tgtEl>
                                        <p:attrNameLst>
                                          <p:attrName>ppt_h</p:attrName>
                                        </p:attrNameLst>
                                      </p:cBhvr>
                                      <p:tavLst>
                                        <p:tav tm="0">
                                          <p:val>
                                            <p:fltVal val="0"/>
                                          </p:val>
                                        </p:tav>
                                        <p:tav tm="100000">
                                          <p:val>
                                            <p:strVal val="#ppt_h"/>
                                          </p:val>
                                        </p:tav>
                                      </p:tavLst>
                                    </p:anim>
                                    <p:anim calcmode="lin" valueType="num">
                                      <p:cBhvr>
                                        <p:cTn id="18" dur="2000" fill="hold"/>
                                        <p:tgtEl>
                                          <p:spTgt spid="11"/>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2000"/>
                                        <p:tgtEl>
                                          <p:spTgt spid="10"/>
                                        </p:tgtEl>
                                      </p:cBhvr>
                                    </p:animEffect>
                                    <p:anim calcmode="lin" valueType="num">
                                      <p:cBhvr>
                                        <p:cTn id="24" dur="2000" fill="hold"/>
                                        <p:tgtEl>
                                          <p:spTgt spid="10"/>
                                        </p:tgtEl>
                                        <p:attrNameLst>
                                          <p:attrName>style.rotation</p:attrName>
                                        </p:attrNameLst>
                                      </p:cBhvr>
                                      <p:tavLst>
                                        <p:tav tm="0">
                                          <p:val>
                                            <p:fltVal val="720"/>
                                          </p:val>
                                        </p:tav>
                                        <p:tav tm="100000">
                                          <p:val>
                                            <p:fltVal val="0"/>
                                          </p:val>
                                        </p:tav>
                                      </p:tavLst>
                                    </p:anim>
                                    <p:anim calcmode="lin" valueType="num">
                                      <p:cBhvr>
                                        <p:cTn id="25" dur="2000" fill="hold"/>
                                        <p:tgtEl>
                                          <p:spTgt spid="10"/>
                                        </p:tgtEl>
                                        <p:attrNameLst>
                                          <p:attrName>ppt_h</p:attrName>
                                        </p:attrNameLst>
                                      </p:cBhvr>
                                      <p:tavLst>
                                        <p:tav tm="0">
                                          <p:val>
                                            <p:fltVal val="0"/>
                                          </p:val>
                                        </p:tav>
                                        <p:tav tm="100000">
                                          <p:val>
                                            <p:strVal val="#ppt_h"/>
                                          </p:val>
                                        </p:tav>
                                      </p:tavLst>
                                    </p:anim>
                                    <p:anim calcmode="lin" valueType="num">
                                      <p:cBhvr>
                                        <p:cTn id="26" dur="2000" fill="hold"/>
                                        <p:tgtEl>
                                          <p:spTgt spid="10"/>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1143000"/>
            <a:ext cx="9144000" cy="1143000"/>
          </a:xfrm>
        </p:spPr>
        <p:txBody>
          <a:bodyPr/>
          <a:lstStyle/>
          <a:p>
            <a:pPr eaLnBrk="1" hangingPunct="1"/>
            <a:r>
              <a:rPr lang="en-US" sz="2800" u="sng" smtClean="0">
                <a:solidFill>
                  <a:srgbClr val="006600"/>
                </a:solidFill>
                <a:latin typeface="Times New Roman" pitchFamily="18" charset="0"/>
                <a:cs typeface="Times New Roman" pitchFamily="18" charset="0"/>
              </a:rPr>
              <a:t>Bài tập 3</a:t>
            </a:r>
            <a:r>
              <a:rPr lang="en-US" sz="2800" smtClean="0">
                <a:solidFill>
                  <a:srgbClr val="006600"/>
                </a:solidFill>
                <a:latin typeface="Times New Roman" pitchFamily="18" charset="0"/>
                <a:cs typeface="Times New Roman" pitchFamily="18" charset="0"/>
              </a:rPr>
              <a:t>: Viết vào vở những chữ và tên chữ còn thiếu trong bảng sau:</a:t>
            </a:r>
            <a:endParaRPr lang="en-US" sz="3600" smtClean="0">
              <a:solidFill>
                <a:srgbClr val="006600"/>
              </a:solidFill>
              <a:latin typeface="Times New Roman" pitchFamily="18" charset="0"/>
              <a:cs typeface="Times New Roman" pitchFamily="18" charset="0"/>
            </a:endParaRPr>
          </a:p>
        </p:txBody>
      </p:sp>
      <p:graphicFrame>
        <p:nvGraphicFramePr>
          <p:cNvPr id="16447" name="Group 63"/>
          <p:cNvGraphicFramePr>
            <a:graphicFrameLocks noGrp="1"/>
          </p:cNvGraphicFramePr>
          <p:nvPr>
            <p:ph idx="1"/>
          </p:nvPr>
        </p:nvGraphicFramePr>
        <p:xfrm>
          <a:off x="914400" y="2371725"/>
          <a:ext cx="7620000" cy="4450080"/>
        </p:xfrm>
        <a:graphic>
          <a:graphicData uri="http://schemas.openxmlformats.org/drawingml/2006/table">
            <a:tbl>
              <a:tblPr/>
              <a:tblGrid>
                <a:gridCol w="1828800"/>
                <a:gridCol w="2667000"/>
                <a:gridCol w="3124200"/>
              </a:tblGrid>
              <a:tr h="3492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1" u="none" strike="noStrike" cap="none" normalizeH="0" baseline="0" smtClean="0">
                          <a:ln>
                            <a:noFill/>
                          </a:ln>
                          <a:solidFill>
                            <a:srgbClr val="0000FF"/>
                          </a:solidFill>
                          <a:effectLst/>
                          <a:latin typeface="VNI-Times" pitchFamily="2" charset="0"/>
                          <a:cs typeface="Times New Roman" pitchFamily="18" charset="0"/>
                        </a:rPr>
                        <a:t>Soá thöù töï</a:t>
                      </a:r>
                    </a:p>
                  </a:txBody>
                  <a:tcPr marL="45720" marR="45720" marT="9144" marB="914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1" u="none" strike="noStrike" cap="none" normalizeH="0" baseline="0" smtClean="0">
                          <a:ln>
                            <a:noFill/>
                          </a:ln>
                          <a:solidFill>
                            <a:srgbClr val="0000FF"/>
                          </a:solidFill>
                          <a:effectLst/>
                          <a:latin typeface="VNI-Times" pitchFamily="2" charset="0"/>
                          <a:cs typeface="Times New Roman" pitchFamily="18" charset="0"/>
                        </a:rPr>
                        <a:t>Chöõ</a:t>
                      </a:r>
                    </a:p>
                  </a:txBody>
                  <a:tcPr marL="45720" marR="4572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1" u="none" strike="noStrike" cap="none" normalizeH="0" baseline="0" smtClean="0">
                          <a:ln>
                            <a:noFill/>
                          </a:ln>
                          <a:solidFill>
                            <a:srgbClr val="0000FF"/>
                          </a:solidFill>
                          <a:effectLst/>
                          <a:latin typeface="VNI-Times" pitchFamily="2" charset="0"/>
                          <a:cs typeface="Times New Roman" pitchFamily="18" charset="0"/>
                        </a:rPr>
                        <a:t>Teân chöõ</a:t>
                      </a:r>
                    </a:p>
                  </a:txBody>
                  <a:tcPr marL="45720" marR="45720" marT="9144" marB="914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79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0000FF"/>
                          </a:solidFill>
                          <a:effectLst/>
                          <a:latin typeface="VNI-Aptima" pitchFamily="2" charset="0"/>
                        </a:rPr>
                        <a:t>1</a:t>
                      </a:r>
                    </a:p>
                  </a:txBody>
                  <a:tcPr marL="45720" marR="45720" marT="9144" marB="914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VNI-Commerce"/>
                        </a:rPr>
                        <a:t>g</a:t>
                      </a:r>
                    </a:p>
                  </a:txBody>
                  <a:tcPr marL="45720" marR="4572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rgbClr val="0000FF"/>
                        </a:solidFill>
                        <a:effectLst/>
                        <a:latin typeface="VNI-Aptima" pitchFamily="2" charset="0"/>
                      </a:endParaRPr>
                    </a:p>
                  </a:txBody>
                  <a:tcPr marL="45720" marR="45720" marT="9144" marB="914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79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0000FF"/>
                          </a:solidFill>
                          <a:effectLst/>
                          <a:latin typeface="Arial" pitchFamily="34" charset="0"/>
                        </a:rPr>
                        <a:t>2</a:t>
                      </a:r>
                    </a:p>
                  </a:txBody>
                  <a:tcPr marL="45720" marR="45720" marT="9144" marB="914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rgbClr val="0000FF"/>
                        </a:solidFill>
                        <a:effectLst/>
                        <a:latin typeface="VNI-Commerce"/>
                      </a:endParaRPr>
                    </a:p>
                  </a:txBody>
                  <a:tcPr marL="45720" marR="4572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Times New Roman" pitchFamily="18" charset="0"/>
                          <a:cs typeface="Times New Roman" pitchFamily="18" charset="0"/>
                        </a:rPr>
                        <a:t>giê hát</a:t>
                      </a:r>
                    </a:p>
                  </a:txBody>
                  <a:tcPr marL="45720" marR="45720" marT="9144" marB="914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79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0000FF"/>
                          </a:solidFill>
                          <a:effectLst/>
                          <a:latin typeface="Arial" pitchFamily="34" charset="0"/>
                        </a:rPr>
                        <a:t>3</a:t>
                      </a:r>
                    </a:p>
                  </a:txBody>
                  <a:tcPr marL="45720" marR="45720" marT="9144" marB="914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rgbClr val="0000FF"/>
                        </a:solidFill>
                        <a:effectLst/>
                        <a:latin typeface="Times New Roman" pitchFamily="18" charset="0"/>
                        <a:cs typeface="Times New Roman" pitchFamily="18" charset="0"/>
                      </a:endParaRPr>
                    </a:p>
                  </a:txBody>
                  <a:tcPr marL="45720" marR="4572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Times New Roman" pitchFamily="18" charset="0"/>
                          <a:cs typeface="Times New Roman" pitchFamily="18" charset="0"/>
                        </a:rPr>
                        <a:t>giê i</a:t>
                      </a:r>
                    </a:p>
                  </a:txBody>
                  <a:tcPr marL="45720" marR="45720" marT="9144" marB="914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79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0000FF"/>
                          </a:solidFill>
                          <a:effectLst/>
                          <a:latin typeface="Arial" pitchFamily="34" charset="0"/>
                        </a:rPr>
                        <a:t>4</a:t>
                      </a:r>
                    </a:p>
                  </a:txBody>
                  <a:tcPr marL="45720" marR="45720" marT="9144" marB="914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Times New Roman" pitchFamily="18" charset="0"/>
                          <a:cs typeface="Times New Roman" pitchFamily="18" charset="0"/>
                        </a:rPr>
                        <a:t>h</a:t>
                      </a:r>
                    </a:p>
                  </a:txBody>
                  <a:tcPr marL="45720" marR="4572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rgbClr val="0000FF"/>
                        </a:solidFill>
                        <a:effectLst/>
                        <a:latin typeface="VNI-Aptima" pitchFamily="2" charset="0"/>
                      </a:endParaRPr>
                    </a:p>
                  </a:txBody>
                  <a:tcPr marL="45720" marR="45720" marT="9144" marB="914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79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0000FF"/>
                          </a:solidFill>
                          <a:effectLst/>
                          <a:latin typeface="Arial" pitchFamily="34" charset="0"/>
                        </a:rPr>
                        <a:t>5</a:t>
                      </a:r>
                    </a:p>
                  </a:txBody>
                  <a:tcPr marL="45720" marR="45720" marT="9144" marB="914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VNI-Commerce"/>
                        </a:rPr>
                        <a:t>i</a:t>
                      </a:r>
                    </a:p>
                  </a:txBody>
                  <a:tcPr marL="45720" marR="4572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rgbClr val="0000FF"/>
                        </a:solidFill>
                        <a:effectLst/>
                        <a:latin typeface="VNI-Aptima" pitchFamily="2" charset="0"/>
                      </a:endParaRPr>
                    </a:p>
                  </a:txBody>
                  <a:tcPr marL="45720" marR="45720" marT="9144" marB="914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79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0000FF"/>
                          </a:solidFill>
                          <a:effectLst/>
                          <a:latin typeface="Arial" pitchFamily="34" charset="0"/>
                        </a:rPr>
                        <a:t>6</a:t>
                      </a:r>
                    </a:p>
                  </a:txBody>
                  <a:tcPr marL="45720" marR="45720" marT="9144" marB="914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rgbClr val="0000FF"/>
                        </a:solidFill>
                        <a:effectLst/>
                        <a:latin typeface="VNI-Commerce"/>
                      </a:endParaRPr>
                    </a:p>
                  </a:txBody>
                  <a:tcPr marL="45720" marR="4572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Times New Roman" pitchFamily="18" charset="0"/>
                          <a:cs typeface="Times New Roman" pitchFamily="18" charset="0"/>
                        </a:rPr>
                        <a:t>ca</a:t>
                      </a:r>
                    </a:p>
                  </a:txBody>
                  <a:tcPr marL="45720" marR="45720" marT="9144" marB="914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79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0000FF"/>
                          </a:solidFill>
                          <a:effectLst/>
                          <a:latin typeface="Arial" pitchFamily="34" charset="0"/>
                        </a:rPr>
                        <a:t>7</a:t>
                      </a:r>
                    </a:p>
                  </a:txBody>
                  <a:tcPr marL="45720" marR="45720" marT="9144" marB="914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Times New Roman" pitchFamily="18" charset="0"/>
                          <a:cs typeface="Times New Roman" pitchFamily="18" charset="0"/>
                        </a:rPr>
                        <a:t>kh</a:t>
                      </a:r>
                    </a:p>
                  </a:txBody>
                  <a:tcPr marL="45720" marR="4572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rgbClr val="0000FF"/>
                        </a:solidFill>
                        <a:effectLst/>
                        <a:latin typeface="VNI-Aptima" pitchFamily="2" charset="0"/>
                      </a:endParaRPr>
                    </a:p>
                  </a:txBody>
                  <a:tcPr marL="45720" marR="45720" marT="9144" marB="914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79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0000FF"/>
                          </a:solidFill>
                          <a:effectLst/>
                          <a:latin typeface="Arial" pitchFamily="34" charset="0"/>
                        </a:rPr>
                        <a:t>8</a:t>
                      </a:r>
                    </a:p>
                  </a:txBody>
                  <a:tcPr marL="45720" marR="45720" marT="9144" marB="914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rgbClr val="0000FF"/>
                        </a:solidFill>
                        <a:effectLst/>
                        <a:latin typeface="VNI-Commerce"/>
                      </a:endParaRPr>
                    </a:p>
                  </a:txBody>
                  <a:tcPr marL="45720" marR="4572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rgbClr val="0000FF"/>
                        </a:solidFill>
                        <a:effectLst/>
                        <a:latin typeface="VNI-Aptima" pitchFamily="2" charset="0"/>
                      </a:endParaRPr>
                    </a:p>
                  </a:txBody>
                  <a:tcPr marL="45720" marR="45720" marT="9144" marB="914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79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0000FF"/>
                          </a:solidFill>
                          <a:effectLst/>
                          <a:latin typeface="Arial" pitchFamily="34" charset="0"/>
                        </a:rPr>
                        <a:t>9</a:t>
                      </a:r>
                    </a:p>
                  </a:txBody>
                  <a:tcPr marL="45720" marR="45720" marT="9144" marB="914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rgbClr val="0000FF"/>
                        </a:solidFill>
                        <a:effectLst/>
                        <a:latin typeface="VNI-Commerce"/>
                      </a:endParaRPr>
                    </a:p>
                  </a:txBody>
                  <a:tcPr marL="45720" marR="45720" marT="9144" marB="91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rgbClr val="0000FF"/>
                        </a:solidFill>
                        <a:effectLst/>
                        <a:latin typeface="VNI-Aptima" pitchFamily="2" charset="0"/>
                      </a:endParaRPr>
                    </a:p>
                  </a:txBody>
                  <a:tcPr marL="45720" marR="45720" marT="9144" marB="914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6433" name="Text Box 155"/>
          <p:cNvSpPr txBox="1">
            <a:spLocks noChangeArrowheads="1"/>
          </p:cNvSpPr>
          <p:nvPr/>
        </p:nvSpPr>
        <p:spPr bwMode="auto">
          <a:xfrm>
            <a:off x="2971800" y="5867400"/>
            <a:ext cx="2362200" cy="519113"/>
          </a:xfrm>
          <a:prstGeom prst="rect">
            <a:avLst/>
          </a:prstGeom>
          <a:noFill/>
          <a:ln w="9525">
            <a:noFill/>
            <a:miter lim="800000"/>
            <a:headEnd/>
            <a:tailEnd/>
          </a:ln>
        </p:spPr>
        <p:txBody>
          <a:bodyPr>
            <a:spAutoFit/>
          </a:bodyPr>
          <a:lstStyle/>
          <a:p>
            <a:pPr algn="ctr">
              <a:spcBef>
                <a:spcPct val="50000"/>
              </a:spcBef>
            </a:pPr>
            <a:r>
              <a:rPr lang="en-US" sz="2800">
                <a:solidFill>
                  <a:srgbClr val="0000FF"/>
                </a:solidFill>
                <a:latin typeface="VNI-Commerce"/>
              </a:rPr>
              <a:t>l</a:t>
            </a:r>
          </a:p>
        </p:txBody>
      </p:sp>
      <p:sp>
        <p:nvSpPr>
          <p:cNvPr id="16434" name="Text Box 156"/>
          <p:cNvSpPr txBox="1">
            <a:spLocks noChangeArrowheads="1"/>
          </p:cNvSpPr>
          <p:nvPr/>
        </p:nvSpPr>
        <p:spPr bwMode="auto">
          <a:xfrm>
            <a:off x="2895600" y="6338888"/>
            <a:ext cx="2362200" cy="519112"/>
          </a:xfrm>
          <a:prstGeom prst="rect">
            <a:avLst/>
          </a:prstGeom>
          <a:noFill/>
          <a:ln w="9525">
            <a:noFill/>
            <a:miter lim="800000"/>
            <a:headEnd/>
            <a:tailEnd/>
          </a:ln>
        </p:spPr>
        <p:txBody>
          <a:bodyPr>
            <a:spAutoFit/>
          </a:bodyPr>
          <a:lstStyle/>
          <a:p>
            <a:pPr algn="ctr">
              <a:spcBef>
                <a:spcPct val="50000"/>
              </a:spcBef>
            </a:pPr>
            <a:r>
              <a:rPr lang="en-US" sz="2800">
                <a:solidFill>
                  <a:srgbClr val="0000FF"/>
                </a:solidFill>
                <a:latin typeface="Times New Roman" pitchFamily="18" charset="0"/>
                <a:cs typeface="Times New Roman" pitchFamily="18" charset="0"/>
              </a:rPr>
              <a:t>m</a:t>
            </a:r>
          </a:p>
        </p:txBody>
      </p:sp>
      <p:sp>
        <p:nvSpPr>
          <p:cNvPr id="11321" name="TextBox 76"/>
          <p:cNvSpPr txBox="1">
            <a:spLocks noChangeArrowheads="1"/>
          </p:cNvSpPr>
          <p:nvPr/>
        </p:nvSpPr>
        <p:spPr bwMode="auto">
          <a:xfrm>
            <a:off x="6781800" y="2752725"/>
            <a:ext cx="914400" cy="519113"/>
          </a:xfrm>
          <a:prstGeom prst="rect">
            <a:avLst/>
          </a:prstGeom>
          <a:noFill/>
          <a:ln w="9525">
            <a:noFill/>
            <a:miter lim="800000"/>
            <a:headEnd/>
            <a:tailEnd/>
          </a:ln>
        </p:spPr>
        <p:txBody>
          <a:bodyPr>
            <a:spAutoFit/>
          </a:bodyPr>
          <a:lstStyle/>
          <a:p>
            <a:r>
              <a:rPr lang="en-US" sz="2800">
                <a:solidFill>
                  <a:srgbClr val="FF0000"/>
                </a:solidFill>
                <a:latin typeface="Times New Roman" pitchFamily="18" charset="0"/>
                <a:cs typeface="Times New Roman" pitchFamily="18" charset="0"/>
              </a:rPr>
              <a:t>giê</a:t>
            </a:r>
          </a:p>
        </p:txBody>
      </p:sp>
      <p:sp>
        <p:nvSpPr>
          <p:cNvPr id="11322" name="TextBox 77"/>
          <p:cNvSpPr txBox="1">
            <a:spLocks noChangeArrowheads="1"/>
          </p:cNvSpPr>
          <p:nvPr/>
        </p:nvSpPr>
        <p:spPr bwMode="auto">
          <a:xfrm>
            <a:off x="6583363" y="5876925"/>
            <a:ext cx="1112837" cy="519113"/>
          </a:xfrm>
          <a:prstGeom prst="rect">
            <a:avLst/>
          </a:prstGeom>
          <a:noFill/>
          <a:ln w="9525">
            <a:noFill/>
            <a:miter lim="800000"/>
            <a:headEnd/>
            <a:tailEnd/>
          </a:ln>
        </p:spPr>
        <p:txBody>
          <a:bodyPr>
            <a:spAutoFit/>
          </a:bodyPr>
          <a:lstStyle/>
          <a:p>
            <a:r>
              <a:rPr lang="en-US" sz="2800">
                <a:solidFill>
                  <a:srgbClr val="FF0000"/>
                </a:solidFill>
                <a:latin typeface="Times New Roman" pitchFamily="18" charset="0"/>
                <a:cs typeface="Times New Roman" pitchFamily="18" charset="0"/>
              </a:rPr>
              <a:t>e-lờ</a:t>
            </a:r>
          </a:p>
        </p:txBody>
      </p:sp>
      <p:sp>
        <p:nvSpPr>
          <p:cNvPr id="11323" name="TextBox 78"/>
          <p:cNvSpPr txBox="1">
            <a:spLocks noChangeArrowheads="1"/>
          </p:cNvSpPr>
          <p:nvPr/>
        </p:nvSpPr>
        <p:spPr bwMode="auto">
          <a:xfrm>
            <a:off x="6705600" y="4124325"/>
            <a:ext cx="685800" cy="519113"/>
          </a:xfrm>
          <a:prstGeom prst="rect">
            <a:avLst/>
          </a:prstGeom>
          <a:noFill/>
          <a:ln w="9525">
            <a:noFill/>
            <a:miter lim="800000"/>
            <a:headEnd/>
            <a:tailEnd/>
          </a:ln>
        </p:spPr>
        <p:txBody>
          <a:bodyPr>
            <a:spAutoFit/>
          </a:bodyPr>
          <a:lstStyle/>
          <a:p>
            <a:r>
              <a:rPr lang="en-US" sz="2800">
                <a:solidFill>
                  <a:srgbClr val="FF0000"/>
                </a:solidFill>
                <a:latin typeface="Times New Roman" pitchFamily="18" charset="0"/>
                <a:cs typeface="Times New Roman" pitchFamily="18" charset="0"/>
              </a:rPr>
              <a:t>hát</a:t>
            </a:r>
          </a:p>
        </p:txBody>
      </p:sp>
      <p:sp>
        <p:nvSpPr>
          <p:cNvPr id="11325" name="TextBox 80"/>
          <p:cNvSpPr txBox="1">
            <a:spLocks noChangeArrowheads="1"/>
          </p:cNvSpPr>
          <p:nvPr/>
        </p:nvSpPr>
        <p:spPr bwMode="auto">
          <a:xfrm>
            <a:off x="6324600" y="6334125"/>
            <a:ext cx="1447800" cy="519113"/>
          </a:xfrm>
          <a:prstGeom prst="rect">
            <a:avLst/>
          </a:prstGeom>
          <a:noFill/>
          <a:ln w="9525">
            <a:noFill/>
            <a:miter lim="800000"/>
            <a:headEnd/>
            <a:tailEnd/>
          </a:ln>
        </p:spPr>
        <p:txBody>
          <a:bodyPr>
            <a:spAutoFit/>
          </a:bodyPr>
          <a:lstStyle/>
          <a:p>
            <a:r>
              <a:rPr lang="en-US" sz="2800">
                <a:solidFill>
                  <a:srgbClr val="FF0000"/>
                </a:solidFill>
                <a:latin typeface="Times New Roman" pitchFamily="18" charset="0"/>
                <a:cs typeface="Times New Roman" pitchFamily="18" charset="0"/>
              </a:rPr>
              <a:t>em-mờ</a:t>
            </a:r>
          </a:p>
        </p:txBody>
      </p:sp>
      <p:sp>
        <p:nvSpPr>
          <p:cNvPr id="11326" name="TextBox 81"/>
          <p:cNvSpPr txBox="1">
            <a:spLocks noChangeArrowheads="1"/>
          </p:cNvSpPr>
          <p:nvPr/>
        </p:nvSpPr>
        <p:spPr bwMode="auto">
          <a:xfrm>
            <a:off x="3733800" y="4953000"/>
            <a:ext cx="685800" cy="519113"/>
          </a:xfrm>
          <a:prstGeom prst="rect">
            <a:avLst/>
          </a:prstGeom>
          <a:noFill/>
          <a:ln w="9525">
            <a:noFill/>
            <a:miter lim="800000"/>
            <a:headEnd/>
            <a:tailEnd/>
          </a:ln>
        </p:spPr>
        <p:txBody>
          <a:bodyPr>
            <a:spAutoFit/>
          </a:bodyPr>
          <a:lstStyle/>
          <a:p>
            <a:r>
              <a:rPr lang="en-US" sz="2800">
                <a:solidFill>
                  <a:srgbClr val="FF0000"/>
                </a:solidFill>
              </a:rPr>
              <a:t>k</a:t>
            </a:r>
          </a:p>
        </p:txBody>
      </p:sp>
      <p:sp>
        <p:nvSpPr>
          <p:cNvPr id="11327" name="TextBox 82"/>
          <p:cNvSpPr txBox="1">
            <a:spLocks noChangeArrowheads="1"/>
          </p:cNvSpPr>
          <p:nvPr/>
        </p:nvSpPr>
        <p:spPr bwMode="auto">
          <a:xfrm>
            <a:off x="3854450" y="3667125"/>
            <a:ext cx="793750" cy="519113"/>
          </a:xfrm>
          <a:prstGeom prst="rect">
            <a:avLst/>
          </a:prstGeom>
          <a:noFill/>
          <a:ln w="9525">
            <a:noFill/>
            <a:miter lim="800000"/>
            <a:headEnd/>
            <a:tailEnd/>
          </a:ln>
        </p:spPr>
        <p:txBody>
          <a:bodyPr>
            <a:spAutoFit/>
          </a:bodyPr>
          <a:lstStyle/>
          <a:p>
            <a:r>
              <a:rPr lang="en-US" sz="2800">
                <a:solidFill>
                  <a:srgbClr val="FF0000"/>
                </a:solidFill>
                <a:latin typeface="Times New Roman" pitchFamily="18" charset="0"/>
                <a:cs typeface="Times New Roman" pitchFamily="18" charset="0"/>
              </a:rPr>
              <a:t>gi</a:t>
            </a:r>
          </a:p>
        </p:txBody>
      </p:sp>
      <p:sp>
        <p:nvSpPr>
          <p:cNvPr id="11328" name="TextBox 84"/>
          <p:cNvSpPr txBox="1">
            <a:spLocks noChangeArrowheads="1"/>
          </p:cNvSpPr>
          <p:nvPr/>
        </p:nvSpPr>
        <p:spPr bwMode="auto">
          <a:xfrm>
            <a:off x="3886200" y="3209925"/>
            <a:ext cx="762000" cy="519113"/>
          </a:xfrm>
          <a:prstGeom prst="rect">
            <a:avLst/>
          </a:prstGeom>
          <a:noFill/>
          <a:ln w="9525">
            <a:noFill/>
            <a:miter lim="800000"/>
            <a:headEnd/>
            <a:tailEnd/>
          </a:ln>
        </p:spPr>
        <p:txBody>
          <a:bodyPr>
            <a:spAutoFit/>
          </a:bodyPr>
          <a:lstStyle/>
          <a:p>
            <a:r>
              <a:rPr lang="en-US" sz="2800">
                <a:solidFill>
                  <a:srgbClr val="FF0000"/>
                </a:solidFill>
              </a:rPr>
              <a:t>gh</a:t>
            </a:r>
          </a:p>
        </p:txBody>
      </p:sp>
      <p:sp>
        <p:nvSpPr>
          <p:cNvPr id="11329" name="TextBox 85"/>
          <p:cNvSpPr txBox="1">
            <a:spLocks noChangeArrowheads="1"/>
          </p:cNvSpPr>
          <p:nvPr/>
        </p:nvSpPr>
        <p:spPr bwMode="auto">
          <a:xfrm>
            <a:off x="6400800" y="5419725"/>
            <a:ext cx="1676400" cy="519113"/>
          </a:xfrm>
          <a:prstGeom prst="rect">
            <a:avLst/>
          </a:prstGeom>
          <a:noFill/>
          <a:ln w="9525">
            <a:noFill/>
            <a:miter lim="800000"/>
            <a:headEnd/>
            <a:tailEnd/>
          </a:ln>
        </p:spPr>
        <p:txBody>
          <a:bodyPr>
            <a:spAutoFit/>
          </a:bodyPr>
          <a:lstStyle/>
          <a:p>
            <a:r>
              <a:rPr lang="en-US" sz="2800">
                <a:solidFill>
                  <a:srgbClr val="FF0000"/>
                </a:solidFill>
                <a:latin typeface="Times New Roman" pitchFamily="18" charset="0"/>
                <a:cs typeface="Times New Roman" pitchFamily="18" charset="0"/>
              </a:rPr>
              <a:t>ca hát</a:t>
            </a:r>
          </a:p>
        </p:txBody>
      </p:sp>
      <p:sp>
        <p:nvSpPr>
          <p:cNvPr id="11330" name="TextBox 86"/>
          <p:cNvSpPr txBox="1">
            <a:spLocks noChangeArrowheads="1"/>
          </p:cNvSpPr>
          <p:nvPr/>
        </p:nvSpPr>
        <p:spPr bwMode="auto">
          <a:xfrm>
            <a:off x="6705600" y="4551363"/>
            <a:ext cx="609600" cy="519112"/>
          </a:xfrm>
          <a:prstGeom prst="rect">
            <a:avLst/>
          </a:prstGeom>
          <a:noFill/>
          <a:ln w="9525">
            <a:noFill/>
            <a:miter lim="800000"/>
            <a:headEnd/>
            <a:tailEnd/>
          </a:ln>
        </p:spPr>
        <p:txBody>
          <a:bodyPr>
            <a:spAutoFit/>
          </a:bodyPr>
          <a:lstStyle/>
          <a:p>
            <a:r>
              <a:rPr lang="en-US" sz="2800">
                <a:solidFill>
                  <a:srgbClr val="FF0000"/>
                </a:solidFill>
                <a:latin typeface="Times New Roman" pitchFamily="18" charset="0"/>
                <a:cs typeface="Times New Roman" pitchFamily="18" charset="0"/>
              </a:rPr>
              <a:t>i</a:t>
            </a:r>
          </a:p>
        </p:txBody>
      </p:sp>
      <p:sp>
        <p:nvSpPr>
          <p:cNvPr id="16448" name="Text Box 64"/>
          <p:cNvSpPr txBox="1">
            <a:spLocks noChangeArrowheads="1"/>
          </p:cNvSpPr>
          <p:nvPr/>
        </p:nvSpPr>
        <p:spPr bwMode="auto">
          <a:xfrm>
            <a:off x="0" y="914400"/>
            <a:ext cx="9144000" cy="579438"/>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a:r>
              <a:rPr lang="en-US" sz="3200">
                <a:solidFill>
                  <a:srgbClr val="FF0000"/>
                </a:solidFill>
                <a:latin typeface="Times New Roman" pitchFamily="18" charset="0"/>
                <a:cs typeface="Times New Roman" pitchFamily="18" charset="0"/>
              </a:rPr>
              <a:t>Chiếc áo len</a:t>
            </a:r>
          </a:p>
        </p:txBody>
      </p:sp>
      <p:sp>
        <p:nvSpPr>
          <p:cNvPr id="16449" name="TextBox 10"/>
          <p:cNvSpPr txBox="1">
            <a:spLocks noChangeArrowheads="1"/>
          </p:cNvSpPr>
          <p:nvPr/>
        </p:nvSpPr>
        <p:spPr bwMode="auto">
          <a:xfrm>
            <a:off x="0" y="457200"/>
            <a:ext cx="9144000" cy="519113"/>
          </a:xfrm>
          <a:prstGeom prst="rect">
            <a:avLst/>
          </a:prstGeom>
          <a:noFill/>
          <a:ln w="9525">
            <a:noFill/>
            <a:miter lim="800000"/>
            <a:headEnd/>
            <a:tailEnd/>
          </a:ln>
        </p:spPr>
        <p:txBody>
          <a:bodyPr>
            <a:spAutoFit/>
          </a:bodyPr>
          <a:lstStyle/>
          <a:p>
            <a:pPr algn="ctr"/>
            <a:r>
              <a:rPr lang="en-US" sz="2800" u="sng">
                <a:solidFill>
                  <a:srgbClr val="000099"/>
                </a:solidFill>
                <a:latin typeface="Times New Roman" pitchFamily="18" charset="0"/>
                <a:cs typeface="Times New Roman" pitchFamily="18" charset="0"/>
              </a:rPr>
              <a:t>Chính tả(nghe – viết) </a:t>
            </a:r>
          </a:p>
        </p:txBody>
      </p:sp>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321"/>
                                        </p:tgtEl>
                                        <p:attrNameLst>
                                          <p:attrName>style.visibility</p:attrName>
                                        </p:attrNameLst>
                                      </p:cBhvr>
                                      <p:to>
                                        <p:strVal val="visible"/>
                                      </p:to>
                                    </p:set>
                                    <p:anim calcmode="lin" valueType="num">
                                      <p:cBhvr additive="base">
                                        <p:cTn id="7" dur="500" fill="hold"/>
                                        <p:tgtEl>
                                          <p:spTgt spid="11321"/>
                                        </p:tgtEl>
                                        <p:attrNameLst>
                                          <p:attrName>ppt_x</p:attrName>
                                        </p:attrNameLst>
                                      </p:cBhvr>
                                      <p:tavLst>
                                        <p:tav tm="0">
                                          <p:val>
                                            <p:strVal val="#ppt_x"/>
                                          </p:val>
                                        </p:tav>
                                        <p:tav tm="100000">
                                          <p:val>
                                            <p:strVal val="#ppt_x"/>
                                          </p:val>
                                        </p:tav>
                                      </p:tavLst>
                                    </p:anim>
                                    <p:anim calcmode="lin" valueType="num">
                                      <p:cBhvr additive="base">
                                        <p:cTn id="8" dur="500" fill="hold"/>
                                        <p:tgtEl>
                                          <p:spTgt spid="1132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328"/>
                                        </p:tgtEl>
                                        <p:attrNameLst>
                                          <p:attrName>style.visibility</p:attrName>
                                        </p:attrNameLst>
                                      </p:cBhvr>
                                      <p:to>
                                        <p:strVal val="visible"/>
                                      </p:to>
                                    </p:set>
                                    <p:anim calcmode="lin" valueType="num">
                                      <p:cBhvr additive="base">
                                        <p:cTn id="13" dur="500" fill="hold"/>
                                        <p:tgtEl>
                                          <p:spTgt spid="11328"/>
                                        </p:tgtEl>
                                        <p:attrNameLst>
                                          <p:attrName>ppt_x</p:attrName>
                                        </p:attrNameLst>
                                      </p:cBhvr>
                                      <p:tavLst>
                                        <p:tav tm="0">
                                          <p:val>
                                            <p:strVal val="#ppt_x"/>
                                          </p:val>
                                        </p:tav>
                                        <p:tav tm="100000">
                                          <p:val>
                                            <p:strVal val="#ppt_x"/>
                                          </p:val>
                                        </p:tav>
                                      </p:tavLst>
                                    </p:anim>
                                    <p:anim calcmode="lin" valueType="num">
                                      <p:cBhvr additive="base">
                                        <p:cTn id="14" dur="500" fill="hold"/>
                                        <p:tgtEl>
                                          <p:spTgt spid="1132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327"/>
                                        </p:tgtEl>
                                        <p:attrNameLst>
                                          <p:attrName>style.visibility</p:attrName>
                                        </p:attrNameLst>
                                      </p:cBhvr>
                                      <p:to>
                                        <p:strVal val="visible"/>
                                      </p:to>
                                    </p:set>
                                    <p:anim calcmode="lin" valueType="num">
                                      <p:cBhvr additive="base">
                                        <p:cTn id="19" dur="500" fill="hold"/>
                                        <p:tgtEl>
                                          <p:spTgt spid="11327"/>
                                        </p:tgtEl>
                                        <p:attrNameLst>
                                          <p:attrName>ppt_x</p:attrName>
                                        </p:attrNameLst>
                                      </p:cBhvr>
                                      <p:tavLst>
                                        <p:tav tm="0">
                                          <p:val>
                                            <p:strVal val="#ppt_x"/>
                                          </p:val>
                                        </p:tav>
                                        <p:tav tm="100000">
                                          <p:val>
                                            <p:strVal val="#ppt_x"/>
                                          </p:val>
                                        </p:tav>
                                      </p:tavLst>
                                    </p:anim>
                                    <p:anim calcmode="lin" valueType="num">
                                      <p:cBhvr additive="base">
                                        <p:cTn id="20" dur="500" fill="hold"/>
                                        <p:tgtEl>
                                          <p:spTgt spid="1132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323"/>
                                        </p:tgtEl>
                                        <p:attrNameLst>
                                          <p:attrName>style.visibility</p:attrName>
                                        </p:attrNameLst>
                                      </p:cBhvr>
                                      <p:to>
                                        <p:strVal val="visible"/>
                                      </p:to>
                                    </p:set>
                                    <p:anim calcmode="lin" valueType="num">
                                      <p:cBhvr additive="base">
                                        <p:cTn id="25" dur="500" fill="hold"/>
                                        <p:tgtEl>
                                          <p:spTgt spid="11323"/>
                                        </p:tgtEl>
                                        <p:attrNameLst>
                                          <p:attrName>ppt_x</p:attrName>
                                        </p:attrNameLst>
                                      </p:cBhvr>
                                      <p:tavLst>
                                        <p:tav tm="0">
                                          <p:val>
                                            <p:strVal val="#ppt_x"/>
                                          </p:val>
                                        </p:tav>
                                        <p:tav tm="100000">
                                          <p:val>
                                            <p:strVal val="#ppt_x"/>
                                          </p:val>
                                        </p:tav>
                                      </p:tavLst>
                                    </p:anim>
                                    <p:anim calcmode="lin" valueType="num">
                                      <p:cBhvr additive="base">
                                        <p:cTn id="26" dur="500" fill="hold"/>
                                        <p:tgtEl>
                                          <p:spTgt spid="1132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330"/>
                                        </p:tgtEl>
                                        <p:attrNameLst>
                                          <p:attrName>style.visibility</p:attrName>
                                        </p:attrNameLst>
                                      </p:cBhvr>
                                      <p:to>
                                        <p:strVal val="visible"/>
                                      </p:to>
                                    </p:set>
                                    <p:anim calcmode="lin" valueType="num">
                                      <p:cBhvr additive="base">
                                        <p:cTn id="31" dur="500" fill="hold"/>
                                        <p:tgtEl>
                                          <p:spTgt spid="11330"/>
                                        </p:tgtEl>
                                        <p:attrNameLst>
                                          <p:attrName>ppt_x</p:attrName>
                                        </p:attrNameLst>
                                      </p:cBhvr>
                                      <p:tavLst>
                                        <p:tav tm="0">
                                          <p:val>
                                            <p:strVal val="#ppt_x"/>
                                          </p:val>
                                        </p:tav>
                                        <p:tav tm="100000">
                                          <p:val>
                                            <p:strVal val="#ppt_x"/>
                                          </p:val>
                                        </p:tav>
                                      </p:tavLst>
                                    </p:anim>
                                    <p:anim calcmode="lin" valueType="num">
                                      <p:cBhvr additive="base">
                                        <p:cTn id="32" dur="500" fill="hold"/>
                                        <p:tgtEl>
                                          <p:spTgt spid="1133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326"/>
                                        </p:tgtEl>
                                        <p:attrNameLst>
                                          <p:attrName>style.visibility</p:attrName>
                                        </p:attrNameLst>
                                      </p:cBhvr>
                                      <p:to>
                                        <p:strVal val="visible"/>
                                      </p:to>
                                    </p:set>
                                    <p:anim calcmode="lin" valueType="num">
                                      <p:cBhvr additive="base">
                                        <p:cTn id="37" dur="500" fill="hold"/>
                                        <p:tgtEl>
                                          <p:spTgt spid="11326"/>
                                        </p:tgtEl>
                                        <p:attrNameLst>
                                          <p:attrName>ppt_x</p:attrName>
                                        </p:attrNameLst>
                                      </p:cBhvr>
                                      <p:tavLst>
                                        <p:tav tm="0">
                                          <p:val>
                                            <p:strVal val="#ppt_x"/>
                                          </p:val>
                                        </p:tav>
                                        <p:tav tm="100000">
                                          <p:val>
                                            <p:strVal val="#ppt_x"/>
                                          </p:val>
                                        </p:tav>
                                      </p:tavLst>
                                    </p:anim>
                                    <p:anim calcmode="lin" valueType="num">
                                      <p:cBhvr additive="base">
                                        <p:cTn id="38" dur="500" fill="hold"/>
                                        <p:tgtEl>
                                          <p:spTgt spid="11326"/>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329"/>
                                        </p:tgtEl>
                                        <p:attrNameLst>
                                          <p:attrName>style.visibility</p:attrName>
                                        </p:attrNameLst>
                                      </p:cBhvr>
                                      <p:to>
                                        <p:strVal val="visible"/>
                                      </p:to>
                                    </p:set>
                                    <p:anim calcmode="lin" valueType="num">
                                      <p:cBhvr additive="base">
                                        <p:cTn id="43" dur="500" fill="hold"/>
                                        <p:tgtEl>
                                          <p:spTgt spid="11329"/>
                                        </p:tgtEl>
                                        <p:attrNameLst>
                                          <p:attrName>ppt_x</p:attrName>
                                        </p:attrNameLst>
                                      </p:cBhvr>
                                      <p:tavLst>
                                        <p:tav tm="0">
                                          <p:val>
                                            <p:strVal val="#ppt_x"/>
                                          </p:val>
                                        </p:tav>
                                        <p:tav tm="100000">
                                          <p:val>
                                            <p:strVal val="#ppt_x"/>
                                          </p:val>
                                        </p:tav>
                                      </p:tavLst>
                                    </p:anim>
                                    <p:anim calcmode="lin" valueType="num">
                                      <p:cBhvr additive="base">
                                        <p:cTn id="44" dur="500" fill="hold"/>
                                        <p:tgtEl>
                                          <p:spTgt spid="1132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322"/>
                                        </p:tgtEl>
                                        <p:attrNameLst>
                                          <p:attrName>style.visibility</p:attrName>
                                        </p:attrNameLst>
                                      </p:cBhvr>
                                      <p:to>
                                        <p:strVal val="visible"/>
                                      </p:to>
                                    </p:set>
                                    <p:anim calcmode="lin" valueType="num">
                                      <p:cBhvr additive="base">
                                        <p:cTn id="49" dur="500" fill="hold"/>
                                        <p:tgtEl>
                                          <p:spTgt spid="11322"/>
                                        </p:tgtEl>
                                        <p:attrNameLst>
                                          <p:attrName>ppt_x</p:attrName>
                                        </p:attrNameLst>
                                      </p:cBhvr>
                                      <p:tavLst>
                                        <p:tav tm="0">
                                          <p:val>
                                            <p:strVal val="#ppt_x"/>
                                          </p:val>
                                        </p:tav>
                                        <p:tav tm="100000">
                                          <p:val>
                                            <p:strVal val="#ppt_x"/>
                                          </p:val>
                                        </p:tav>
                                      </p:tavLst>
                                    </p:anim>
                                    <p:anim calcmode="lin" valueType="num">
                                      <p:cBhvr additive="base">
                                        <p:cTn id="50" dur="500" fill="hold"/>
                                        <p:tgtEl>
                                          <p:spTgt spid="11322"/>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1325"/>
                                        </p:tgtEl>
                                        <p:attrNameLst>
                                          <p:attrName>style.visibility</p:attrName>
                                        </p:attrNameLst>
                                      </p:cBhvr>
                                      <p:to>
                                        <p:strVal val="visible"/>
                                      </p:to>
                                    </p:set>
                                    <p:anim calcmode="lin" valueType="num">
                                      <p:cBhvr additive="base">
                                        <p:cTn id="55" dur="500" fill="hold"/>
                                        <p:tgtEl>
                                          <p:spTgt spid="11325"/>
                                        </p:tgtEl>
                                        <p:attrNameLst>
                                          <p:attrName>ppt_x</p:attrName>
                                        </p:attrNameLst>
                                      </p:cBhvr>
                                      <p:tavLst>
                                        <p:tav tm="0">
                                          <p:val>
                                            <p:strVal val="#ppt_x"/>
                                          </p:val>
                                        </p:tav>
                                        <p:tav tm="100000">
                                          <p:val>
                                            <p:strVal val="#ppt_x"/>
                                          </p:val>
                                        </p:tav>
                                      </p:tavLst>
                                    </p:anim>
                                    <p:anim calcmode="lin" valueType="num">
                                      <p:cBhvr additive="base">
                                        <p:cTn id="56" dur="500" fill="hold"/>
                                        <p:tgtEl>
                                          <p:spTgt spid="113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21" grpId="0"/>
      <p:bldP spid="11322" grpId="0"/>
      <p:bldP spid="11323" grpId="0"/>
      <p:bldP spid="11325" grpId="0"/>
      <p:bldP spid="11326" grpId="0"/>
      <p:bldP spid="11327" grpId="0"/>
      <p:bldP spid="11328" grpId="0"/>
      <p:bldP spid="11329" grpId="0"/>
      <p:bldP spid="11330" grpId="0"/>
    </p:bldLst>
  </p:timing>
</p:sld>
</file>

<file path=ppt/tags/tag1.xml><?xml version="1.0" encoding="utf-8"?>
<p:tagLst xmlns:a="http://schemas.openxmlformats.org/drawingml/2006/main" xmlns:r="http://schemas.openxmlformats.org/officeDocument/2006/relationships" xmlns:p="http://schemas.openxmlformats.org/presentationml/2006/main">
  <p:tag name="VIOLETID" val="11751187"/>
  <p:tag name="VIOLETTITLE" val="Tuần 3. Nghe-viết: Chiếc áo len"/>
  <p:tag name="VIOLETLESSON" val="5"/>
  <p:tag name="VIOLETCATID" val="7840641"/>
  <p:tag name="VIOLETSUBJECT" val="Chính tả 3"/>
  <p:tag name="VIOLETAUTHORID" val="6145317"/>
  <p:tag name="VIOLETAUTHORNAME" val="Vũ Thị Thúy Vinh"/>
  <p:tag name="VIOLETAUTHORAVATAR" val="no_avatar.jpg"/>
  <p:tag name="VIOLETAUTHORADDRESS" val="Truong TH Song Lo - Phu tho"/>
  <p:tag name="VIOLETDATE" val="2016-09-18 11:03:52"/>
  <p:tag name="VIOLETHIT" val="411"/>
  <p:tag name="VIOLETLIKE" val="0"/>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98&quot;/&gt;&lt;/object&gt;&lt;object type=&quot;3&quot; unique_id=&quot;10005&quot;&gt;&lt;property id=&quot;20148&quot; value=&quot;5&quot;/&gt;&lt;property id=&quot;20300&quot; value=&quot;Slide 2&quot;/&gt;&lt;property id=&quot;20307&quot; value=&quot;258&quot;/&gt;&lt;/object&gt;&lt;object type=&quot;3&quot; unique_id=&quot;10006&quot;&gt;&lt;property id=&quot;20148&quot; value=&quot;5&quot;/&gt;&lt;property id=&quot;20300&quot; value=&quot;Slide 3&quot;/&gt;&lt;property id=&quot;20307&quot; value=&quot;284&quot;/&gt;&lt;/object&gt;&lt;object type=&quot;3&quot; unique_id=&quot;10007&quot;&gt;&lt;property id=&quot;20148&quot; value=&quot;5&quot;/&gt;&lt;property id=&quot;20300&quot; value=&quot;Slide 4&quot;/&gt;&lt;property id=&quot;20307&quot; value=&quot;271&quot;/&gt;&lt;/object&gt;&lt;object type=&quot;3&quot; unique_id=&quot;10008&quot;&gt;&lt;property id=&quot;20148&quot; value=&quot;5&quot;/&gt;&lt;property id=&quot;20300&quot; value=&quot;Slide 5 - &amp;quot;Hướng dẫn viết từ khó&amp;quot;&quot;/&gt;&lt;property id=&quot;20307&quot; value=&quot;275&quot;/&gt;&lt;/object&gt;&lt;object type=&quot;3&quot; unique_id=&quot;10009&quot;&gt;&lt;property id=&quot;20148&quot; value=&quot;5&quot;/&gt;&lt;property id=&quot;20300&quot; value=&quot;Slide 6&quot;/&gt;&lt;property id=&quot;20307&quot; value=&quot;299&quot;/&gt;&lt;/object&gt;&lt;object type=&quot;3&quot; unique_id=&quot;10010&quot;&gt;&lt;property id=&quot;20148&quot; value=&quot;5&quot;/&gt;&lt;property id=&quot;20300&quot; value=&quot;Slide 7&quot;/&gt;&lt;property id=&quot;20307&quot; value=&quot;294&quot;/&gt;&lt;/object&gt;&lt;object type=&quot;3&quot; unique_id=&quot;10011&quot;&gt;&lt;property id=&quot;20148&quot; value=&quot;5&quot;/&gt;&lt;property id=&quot;20300&quot; value=&quot;Slide 8&quot;/&gt;&lt;property id=&quot;20307&quot; value=&quot;300&quot;/&gt;&lt;/object&gt;&lt;object type=&quot;3&quot; unique_id=&quot;10012&quot;&gt;&lt;property id=&quot;20148&quot; value=&quot;5&quot;/&gt;&lt;property id=&quot;20300&quot; value=&quot;Slide 9 - &amp;quot;Bài tập 3: Viết vào vở những chữ và tên chữ còn thiếu trong bảng sau:&amp;quot;&quot;/&gt;&lt;property id=&quot;20307&quot; value=&quot;301&quot;/&gt;&lt;/object&gt;&lt;object type=&quot;3&quot; unique_id=&quot;10013&quot;&gt;&lt;property id=&quot;20148&quot; value=&quot;5&quot;/&gt;&lt;property id=&quot;20300&quot; value=&quot;Slide 10&quot;/&gt;&lt;property id=&quot;20307&quot; value=&quot;269&quot;/&gt;&lt;/object&gt;&lt;/object&gt;&lt;/object&gt;&lt;/database&gt;"/>
  <p:tag name="SECTOMILLISECCONVERTED" val="1"/>
</p:tagLst>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VnTime"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VnTime" pitchFamily="34" charset="0"/>
          </a:defRPr>
        </a:defPPr>
      </a:lstStyle>
    </a:ln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Proposal">
  <a:themeElements>
    <a:clrScheme name="Proposal 8">
      <a:dk1>
        <a:srgbClr val="000000"/>
      </a:dk1>
      <a:lt1>
        <a:srgbClr val="FFFFFF"/>
      </a:lt1>
      <a:dk2>
        <a:srgbClr val="8C0039"/>
      </a:dk2>
      <a:lt2>
        <a:srgbClr val="660066"/>
      </a:lt2>
      <a:accent1>
        <a:srgbClr val="C58BF9"/>
      </a:accent1>
      <a:accent2>
        <a:srgbClr val="9966FF"/>
      </a:accent2>
      <a:accent3>
        <a:srgbClr val="FFFFFF"/>
      </a:accent3>
      <a:accent4>
        <a:srgbClr val="000000"/>
      </a:accent4>
      <a:accent5>
        <a:srgbClr val="DFC4FB"/>
      </a:accent5>
      <a:accent6>
        <a:srgbClr val="8A5CE7"/>
      </a:accent6>
      <a:hlink>
        <a:srgbClr val="E4005C"/>
      </a:hlink>
      <a:folHlink>
        <a:srgbClr val="C36C03"/>
      </a:folHlink>
    </a:clrScheme>
    <a:fontScheme name="Propos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VnTime"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VnTime" pitchFamily="34" charset="0"/>
          </a:defRPr>
        </a:defPPr>
      </a:lstStyle>
    </a:lnDef>
  </a:objectDefaults>
  <a:extraClrSchemeLst>
    <a:extraClrScheme>
      <a:clrScheme name="Proposal 1">
        <a:dk1>
          <a:srgbClr val="777777"/>
        </a:dk1>
        <a:lt1>
          <a:srgbClr val="FFFFFF"/>
        </a:lt1>
        <a:dk2>
          <a:srgbClr val="333333"/>
        </a:dk2>
        <a:lt2>
          <a:srgbClr val="FFF4C3"/>
        </a:lt2>
        <a:accent1>
          <a:srgbClr val="C892FA"/>
        </a:accent1>
        <a:accent2>
          <a:srgbClr val="9966FF"/>
        </a:accent2>
        <a:accent3>
          <a:srgbClr val="ADADAD"/>
        </a:accent3>
        <a:accent4>
          <a:srgbClr val="DADADA"/>
        </a:accent4>
        <a:accent5>
          <a:srgbClr val="E0C7FC"/>
        </a:accent5>
        <a:accent6>
          <a:srgbClr val="8A5CE7"/>
        </a:accent6>
        <a:hlink>
          <a:srgbClr val="E4005C"/>
        </a:hlink>
        <a:folHlink>
          <a:srgbClr val="DC7A04"/>
        </a:folHlink>
      </a:clrScheme>
      <a:clrMap bg1="dk2" tx1="lt1" bg2="dk1" tx2="lt2" accent1="accent1" accent2="accent2" accent3="accent3" accent4="accent4" accent5="accent5" accent6="accent6" hlink="hlink" folHlink="folHlink"/>
    </a:extraClrScheme>
    <a:extraClrScheme>
      <a:clrScheme name="Proposal 2">
        <a:dk1>
          <a:srgbClr val="1C1C1C"/>
        </a:dk1>
        <a:lt1>
          <a:srgbClr val="FFFFFF"/>
        </a:lt1>
        <a:dk2>
          <a:srgbClr val="5F5F5F"/>
        </a:dk2>
        <a:lt2>
          <a:srgbClr val="FFFFCC"/>
        </a:lt2>
        <a:accent1>
          <a:srgbClr val="4A5B64"/>
        </a:accent1>
        <a:accent2>
          <a:srgbClr val="AF9387"/>
        </a:accent2>
        <a:accent3>
          <a:srgbClr val="B6B6B6"/>
        </a:accent3>
        <a:accent4>
          <a:srgbClr val="DADADA"/>
        </a:accent4>
        <a:accent5>
          <a:srgbClr val="B1B5B8"/>
        </a:accent5>
        <a:accent6>
          <a:srgbClr val="9E857A"/>
        </a:accent6>
        <a:hlink>
          <a:srgbClr val="F3C43F"/>
        </a:hlink>
        <a:folHlink>
          <a:srgbClr val="66CCFF"/>
        </a:folHlink>
      </a:clrScheme>
      <a:clrMap bg1="dk2" tx1="lt1" bg2="dk1" tx2="lt2" accent1="accent1" accent2="accent2" accent3="accent3" accent4="accent4" accent5="accent5" accent6="accent6" hlink="hlink" folHlink="folHlink"/>
    </a:extraClrScheme>
    <a:extraClrScheme>
      <a:clrScheme name="Proposal 3">
        <a:dk1>
          <a:srgbClr val="4D4D4D"/>
        </a:dk1>
        <a:lt1>
          <a:srgbClr val="FFFFFF"/>
        </a:lt1>
        <a:dk2>
          <a:srgbClr val="666699"/>
        </a:dk2>
        <a:lt2>
          <a:srgbClr val="FFFFCC"/>
        </a:lt2>
        <a:accent1>
          <a:srgbClr val="8D8DB3"/>
        </a:accent1>
        <a:accent2>
          <a:srgbClr val="7A25D7"/>
        </a:accent2>
        <a:accent3>
          <a:srgbClr val="B8B8CA"/>
        </a:accent3>
        <a:accent4>
          <a:srgbClr val="DADADA"/>
        </a:accent4>
        <a:accent5>
          <a:srgbClr val="C5C5D6"/>
        </a:accent5>
        <a:accent6>
          <a:srgbClr val="6E20C3"/>
        </a:accent6>
        <a:hlink>
          <a:srgbClr val="66CCFF"/>
        </a:hlink>
        <a:folHlink>
          <a:srgbClr val="3333CC"/>
        </a:folHlink>
      </a:clrScheme>
      <a:clrMap bg1="dk2" tx1="lt1" bg2="dk1" tx2="lt2" accent1="accent1" accent2="accent2" accent3="accent3" accent4="accent4" accent5="accent5" accent6="accent6" hlink="hlink" folHlink="folHlink"/>
    </a:extraClrScheme>
    <a:extraClrScheme>
      <a:clrScheme name="Proposal 4">
        <a:dk1>
          <a:srgbClr val="10187C"/>
        </a:dk1>
        <a:lt1>
          <a:srgbClr val="F8F8F8"/>
        </a:lt1>
        <a:dk2>
          <a:srgbClr val="538DC7"/>
        </a:dk2>
        <a:lt2>
          <a:srgbClr val="CCECFF"/>
        </a:lt2>
        <a:accent1>
          <a:srgbClr val="879EC7"/>
        </a:accent1>
        <a:accent2>
          <a:srgbClr val="461B8B"/>
        </a:accent2>
        <a:accent3>
          <a:srgbClr val="B3C5E0"/>
        </a:accent3>
        <a:accent4>
          <a:srgbClr val="D4D4D4"/>
        </a:accent4>
        <a:accent5>
          <a:srgbClr val="C3CCE0"/>
        </a:accent5>
        <a:accent6>
          <a:srgbClr val="3F177D"/>
        </a:accent6>
        <a:hlink>
          <a:srgbClr val="0000FF"/>
        </a:hlink>
        <a:folHlink>
          <a:srgbClr val="008000"/>
        </a:folHlink>
      </a:clrScheme>
      <a:clrMap bg1="dk2" tx1="lt1" bg2="dk1" tx2="lt2" accent1="accent1" accent2="accent2" accent3="accent3" accent4="accent4" accent5="accent5" accent6="accent6" hlink="hlink" folHlink="folHlink"/>
    </a:extraClrScheme>
    <a:extraClrScheme>
      <a:clrScheme name="Proposal 5">
        <a:dk1>
          <a:srgbClr val="002F2E"/>
        </a:dk1>
        <a:lt1>
          <a:srgbClr val="FFFFFF"/>
        </a:lt1>
        <a:dk2>
          <a:srgbClr val="008080"/>
        </a:dk2>
        <a:lt2>
          <a:srgbClr val="FFFFCC"/>
        </a:lt2>
        <a:accent1>
          <a:srgbClr val="0E6A52"/>
        </a:accent1>
        <a:accent2>
          <a:srgbClr val="3553A7"/>
        </a:accent2>
        <a:accent3>
          <a:srgbClr val="AAC0C0"/>
        </a:accent3>
        <a:accent4>
          <a:srgbClr val="DADADA"/>
        </a:accent4>
        <a:accent5>
          <a:srgbClr val="AAB9B3"/>
        </a:accent5>
        <a:accent6>
          <a:srgbClr val="2F4A97"/>
        </a:accent6>
        <a:hlink>
          <a:srgbClr val="1ACE9F"/>
        </a:hlink>
        <a:folHlink>
          <a:srgbClr val="B5B5FF"/>
        </a:folHlink>
      </a:clrScheme>
      <a:clrMap bg1="dk2" tx1="lt1" bg2="dk1" tx2="lt2" accent1="accent1" accent2="accent2" accent3="accent3" accent4="accent4" accent5="accent5" accent6="accent6" hlink="hlink" folHlink="folHlink"/>
    </a:extraClrScheme>
    <a:extraClrScheme>
      <a:clrScheme name="Proposal 6">
        <a:dk1>
          <a:srgbClr val="000000"/>
        </a:dk1>
        <a:lt1>
          <a:srgbClr val="E3FFFF"/>
        </a:lt1>
        <a:dk2>
          <a:srgbClr val="4400A8"/>
        </a:dk2>
        <a:lt2>
          <a:srgbClr val="005452"/>
        </a:lt2>
        <a:accent1>
          <a:srgbClr val="92CAC9"/>
        </a:accent1>
        <a:accent2>
          <a:srgbClr val="009999"/>
        </a:accent2>
        <a:accent3>
          <a:srgbClr val="EFFFFF"/>
        </a:accent3>
        <a:accent4>
          <a:srgbClr val="000000"/>
        </a:accent4>
        <a:accent5>
          <a:srgbClr val="C7E1E1"/>
        </a:accent5>
        <a:accent6>
          <a:srgbClr val="008A8A"/>
        </a:accent6>
        <a:hlink>
          <a:srgbClr val="187C16"/>
        </a:hlink>
        <a:folHlink>
          <a:srgbClr val="6600FF"/>
        </a:folHlink>
      </a:clrScheme>
      <a:clrMap bg1="lt1" tx1="dk1" bg2="lt2" tx2="dk2" accent1="accent1" accent2="accent2" accent3="accent3" accent4="accent4" accent5="accent5" accent6="accent6" hlink="hlink" folHlink="folHlink"/>
    </a:extraClrScheme>
    <a:extraClrScheme>
      <a:clrScheme name="Proposal 7">
        <a:dk1>
          <a:srgbClr val="000000"/>
        </a:dk1>
        <a:lt1>
          <a:srgbClr val="CCFF99"/>
        </a:lt1>
        <a:dk2>
          <a:srgbClr val="CC99FF"/>
        </a:dk2>
        <a:lt2>
          <a:srgbClr val="1B3600"/>
        </a:lt2>
        <a:accent1>
          <a:srgbClr val="009900"/>
        </a:accent1>
        <a:accent2>
          <a:srgbClr val="B7CA02"/>
        </a:accent2>
        <a:accent3>
          <a:srgbClr val="E2FFCA"/>
        </a:accent3>
        <a:accent4>
          <a:srgbClr val="000000"/>
        </a:accent4>
        <a:accent5>
          <a:srgbClr val="AACAAA"/>
        </a:accent5>
        <a:accent6>
          <a:srgbClr val="A6B702"/>
        </a:accent6>
        <a:hlink>
          <a:srgbClr val="FFCC00"/>
        </a:hlink>
        <a:folHlink>
          <a:srgbClr val="FF9900"/>
        </a:folHlink>
      </a:clrScheme>
      <a:clrMap bg1="lt1" tx1="dk1" bg2="lt2" tx2="dk2" accent1="accent1" accent2="accent2" accent3="accent3" accent4="accent4" accent5="accent5" accent6="accent6" hlink="hlink" folHlink="folHlink"/>
    </a:extraClrScheme>
    <a:extraClrScheme>
      <a:clrScheme name="Proposal 8">
        <a:dk1>
          <a:srgbClr val="000000"/>
        </a:dk1>
        <a:lt1>
          <a:srgbClr val="FFFFFF"/>
        </a:lt1>
        <a:dk2>
          <a:srgbClr val="8C0039"/>
        </a:dk2>
        <a:lt2>
          <a:srgbClr val="660066"/>
        </a:lt2>
        <a:accent1>
          <a:srgbClr val="C58BF9"/>
        </a:accent1>
        <a:accent2>
          <a:srgbClr val="9966FF"/>
        </a:accent2>
        <a:accent3>
          <a:srgbClr val="FFFFFF"/>
        </a:accent3>
        <a:accent4>
          <a:srgbClr val="000000"/>
        </a:accent4>
        <a:accent5>
          <a:srgbClr val="DFC4FB"/>
        </a:accent5>
        <a:accent6>
          <a:srgbClr val="8A5CE7"/>
        </a:accent6>
        <a:hlink>
          <a:srgbClr val="E4005C"/>
        </a:hlink>
        <a:folHlink>
          <a:srgbClr val="C36C03"/>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1531</TotalTime>
  <Words>432</Words>
  <Application>Microsoft Office PowerPoint</Application>
  <PresentationFormat>On-screen Show (4:3)</PresentationFormat>
  <Paragraphs>85</Paragraphs>
  <Slides>10</Slides>
  <Notes>0</Notes>
  <HiddenSlides>0</HiddenSlides>
  <MMClips>1</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Network</vt:lpstr>
      <vt:lpstr>Proposal</vt:lpstr>
      <vt:lpstr>Slide 1</vt:lpstr>
      <vt:lpstr>Slide 2</vt:lpstr>
      <vt:lpstr>Slide 3</vt:lpstr>
      <vt:lpstr>Slide 4</vt:lpstr>
      <vt:lpstr>Hướng dẫn viết từ khó</vt:lpstr>
      <vt:lpstr>Slide 6</vt:lpstr>
      <vt:lpstr>Slide 7</vt:lpstr>
      <vt:lpstr>Slide 8</vt:lpstr>
      <vt:lpstr>Bài tập 3: Viết vào vở những chữ và tên chữ còn thiếu trong bảng sau:</vt:lpstr>
      <vt:lpstr>Slide 10</vt:lpstr>
    </vt:vector>
  </TitlesOfParts>
  <Company>Truc Dao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Chóc mõng n¨m míi !</dc:title>
  <dc:creator>hp</dc:creator>
  <cp:lastModifiedBy>AutoBVT</cp:lastModifiedBy>
  <cp:revision>371</cp:revision>
  <dcterms:created xsi:type="dcterms:W3CDTF">2008-01-17T00:56:22Z</dcterms:created>
  <dcterms:modified xsi:type="dcterms:W3CDTF">2017-09-21T00:31:56Z</dcterms:modified>
</cp:coreProperties>
</file>